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3" r:id="rId3"/>
    <p:sldId id="264" r:id="rId4"/>
    <p:sldId id="265" r:id="rId5"/>
    <p:sldId id="266" r:id="rId6"/>
    <p:sldId id="272" r:id="rId7"/>
    <p:sldId id="267" r:id="rId8"/>
    <p:sldId id="268" r:id="rId9"/>
    <p:sldId id="275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4D53C-830D-4C33-B571-3ED6121B8054}" type="doc">
      <dgm:prSet loTypeId="urn:microsoft.com/office/officeart/2005/8/layout/radial6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080812E8-BC37-4C3C-A2B9-AF76A7D2290B}">
      <dgm:prSet phldrT="[Texto]"/>
      <dgm:spPr/>
      <dgm:t>
        <a:bodyPr/>
        <a:lstStyle/>
        <a:p>
          <a:pPr algn="ctr"/>
          <a:r>
            <a:rPr lang="es-CL" dirty="0" smtClean="0">
              <a:solidFill>
                <a:schemeClr val="tx1"/>
              </a:solidFill>
            </a:rPr>
            <a:t>Plan de Gestión </a:t>
          </a:r>
          <a:endParaRPr lang="es-CL" dirty="0">
            <a:solidFill>
              <a:schemeClr val="tx1"/>
            </a:solidFill>
          </a:endParaRPr>
        </a:p>
      </dgm:t>
    </dgm:pt>
    <dgm:pt modelId="{09F28AAB-DC4A-44F5-A40E-8DB2D559BC71}" type="parTrans" cxnId="{89A83F96-B8AF-4CF8-A74C-A4090E12673D}">
      <dgm:prSet/>
      <dgm:spPr/>
      <dgm:t>
        <a:bodyPr/>
        <a:lstStyle/>
        <a:p>
          <a:endParaRPr lang="es-CL"/>
        </a:p>
      </dgm:t>
    </dgm:pt>
    <dgm:pt modelId="{CAED2273-1522-4288-A3DB-5E40BF6EF388}" type="sibTrans" cxnId="{89A83F96-B8AF-4CF8-A74C-A4090E12673D}">
      <dgm:prSet/>
      <dgm:spPr/>
      <dgm:t>
        <a:bodyPr/>
        <a:lstStyle/>
        <a:p>
          <a:endParaRPr lang="es-CL"/>
        </a:p>
      </dgm:t>
    </dgm:pt>
    <dgm:pt modelId="{11D4DD1B-B571-4BFD-9737-CCDEA54178C4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1"/>
              </a:solidFill>
            </a:rPr>
            <a:t>Responsables</a:t>
          </a:r>
          <a:endParaRPr lang="es-CL" sz="1400" dirty="0">
            <a:solidFill>
              <a:schemeClr val="tx1"/>
            </a:solidFill>
          </a:endParaRPr>
        </a:p>
      </dgm:t>
    </dgm:pt>
    <dgm:pt modelId="{F78E7C2C-3AAE-4F96-8F63-FA911D260CD7}" type="parTrans" cxnId="{290AE4D7-208F-4638-98B1-52C450ADC103}">
      <dgm:prSet/>
      <dgm:spPr/>
      <dgm:t>
        <a:bodyPr/>
        <a:lstStyle/>
        <a:p>
          <a:endParaRPr lang="es-CL"/>
        </a:p>
      </dgm:t>
    </dgm:pt>
    <dgm:pt modelId="{94EE20C2-4379-4042-A25D-7A900EA866FF}" type="sibTrans" cxnId="{290AE4D7-208F-4638-98B1-52C450ADC103}">
      <dgm:prSet/>
      <dgm:spPr/>
      <dgm:t>
        <a:bodyPr/>
        <a:lstStyle/>
        <a:p>
          <a:endParaRPr lang="es-CL"/>
        </a:p>
      </dgm:t>
    </dgm:pt>
    <dgm:pt modelId="{2CCDCBE7-0585-4B55-9339-ED47AB821E5F}">
      <dgm:prSet phldrT="[Texto]"/>
      <dgm:spPr/>
      <dgm:t>
        <a:bodyPr/>
        <a:lstStyle/>
        <a:p>
          <a:endParaRPr lang="es-CL" dirty="0"/>
        </a:p>
      </dgm:t>
    </dgm:pt>
    <dgm:pt modelId="{FF3230F0-BE81-4259-B248-A5A84629CA4E}" type="parTrans" cxnId="{2A82ACD4-40FF-4197-8949-A57C644F5F59}">
      <dgm:prSet/>
      <dgm:spPr/>
      <dgm:t>
        <a:bodyPr/>
        <a:lstStyle/>
        <a:p>
          <a:endParaRPr lang="es-CL"/>
        </a:p>
      </dgm:t>
    </dgm:pt>
    <dgm:pt modelId="{4181627F-4355-4F96-943B-757E999CA549}" type="sibTrans" cxnId="{2A82ACD4-40FF-4197-8949-A57C644F5F59}">
      <dgm:prSet/>
      <dgm:spPr/>
      <dgm:t>
        <a:bodyPr/>
        <a:lstStyle/>
        <a:p>
          <a:endParaRPr lang="es-CL"/>
        </a:p>
      </dgm:t>
    </dgm:pt>
    <dgm:pt modelId="{8AB40C05-845B-4DEA-B7BD-D03F0D86661C}">
      <dgm:prSet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Prioridades</a:t>
          </a:r>
          <a:endParaRPr lang="es-CL" dirty="0">
            <a:solidFill>
              <a:schemeClr val="tx1"/>
            </a:solidFill>
          </a:endParaRPr>
        </a:p>
      </dgm:t>
    </dgm:pt>
    <dgm:pt modelId="{CA42D3C4-2186-4AFD-834E-9D60570FAC84}" type="parTrans" cxnId="{9B50EAC5-D6DD-409F-96E2-3BB80CCB2081}">
      <dgm:prSet/>
      <dgm:spPr/>
      <dgm:t>
        <a:bodyPr/>
        <a:lstStyle/>
        <a:p>
          <a:endParaRPr lang="es-CL"/>
        </a:p>
      </dgm:t>
    </dgm:pt>
    <dgm:pt modelId="{AD22B6BA-58B7-4847-BF7A-1D5A446186EA}" type="sibTrans" cxnId="{9B50EAC5-D6DD-409F-96E2-3BB80CCB2081}">
      <dgm:prSet/>
      <dgm:spPr/>
      <dgm:t>
        <a:bodyPr/>
        <a:lstStyle/>
        <a:p>
          <a:endParaRPr lang="es-CL"/>
        </a:p>
      </dgm:t>
    </dgm:pt>
    <dgm:pt modelId="{3EB5B98F-0AA6-42C9-B815-9BA07F2E2BCD}">
      <dgm:prSet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Plazos de tiempo</a:t>
          </a:r>
          <a:endParaRPr lang="es-CL" dirty="0">
            <a:solidFill>
              <a:schemeClr val="tx1"/>
            </a:solidFill>
          </a:endParaRPr>
        </a:p>
      </dgm:t>
    </dgm:pt>
    <dgm:pt modelId="{BDC1F9EC-A39A-48BF-8000-8B9088FB4629}" type="parTrans" cxnId="{1A788EB3-9284-4FF2-9AAF-A4BBE1184470}">
      <dgm:prSet/>
      <dgm:spPr/>
      <dgm:t>
        <a:bodyPr/>
        <a:lstStyle/>
        <a:p>
          <a:endParaRPr lang="es-CL"/>
        </a:p>
      </dgm:t>
    </dgm:pt>
    <dgm:pt modelId="{29CF24CC-4FDC-4068-8378-D98676F37F88}" type="sibTrans" cxnId="{1A788EB3-9284-4FF2-9AAF-A4BBE1184470}">
      <dgm:prSet/>
      <dgm:spPr/>
      <dgm:t>
        <a:bodyPr/>
        <a:lstStyle/>
        <a:p>
          <a:endParaRPr lang="es-CL"/>
        </a:p>
      </dgm:t>
    </dgm:pt>
    <dgm:pt modelId="{91BD20FE-34B8-40AE-9D7C-A71D962BEBB5}">
      <dgm:prSet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Recursos </a:t>
          </a:r>
          <a:endParaRPr lang="es-CL" dirty="0">
            <a:solidFill>
              <a:schemeClr val="tx1"/>
            </a:solidFill>
          </a:endParaRPr>
        </a:p>
      </dgm:t>
    </dgm:pt>
    <dgm:pt modelId="{6D803367-463D-48CC-BEBB-CAEFAC5208FC}" type="parTrans" cxnId="{C862EB95-F906-4509-8CE5-490203B9823B}">
      <dgm:prSet/>
      <dgm:spPr/>
      <dgm:t>
        <a:bodyPr/>
        <a:lstStyle/>
        <a:p>
          <a:endParaRPr lang="es-CL"/>
        </a:p>
      </dgm:t>
    </dgm:pt>
    <dgm:pt modelId="{3685B797-9189-4234-8BBD-91B2A2F03B3A}" type="sibTrans" cxnId="{C862EB95-F906-4509-8CE5-490203B9823B}">
      <dgm:prSet/>
      <dgm:spPr/>
      <dgm:t>
        <a:bodyPr/>
        <a:lstStyle/>
        <a:p>
          <a:endParaRPr lang="es-CL"/>
        </a:p>
      </dgm:t>
    </dgm:pt>
    <dgm:pt modelId="{F06CC1A6-FD26-4EBE-99C9-DA6F963F3D66}">
      <dgm:prSet/>
      <dgm:spPr/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Formas de evaluación.</a:t>
          </a:r>
          <a:endParaRPr lang="es-CL" dirty="0">
            <a:solidFill>
              <a:schemeClr val="tx1"/>
            </a:solidFill>
          </a:endParaRPr>
        </a:p>
      </dgm:t>
    </dgm:pt>
    <dgm:pt modelId="{25B26B93-0B11-4E7A-AA23-4F81A5BD6B28}" type="parTrans" cxnId="{0717931C-FBCA-40FD-84B7-D48E0A516F6B}">
      <dgm:prSet/>
      <dgm:spPr/>
      <dgm:t>
        <a:bodyPr/>
        <a:lstStyle/>
        <a:p>
          <a:endParaRPr lang="es-CL"/>
        </a:p>
      </dgm:t>
    </dgm:pt>
    <dgm:pt modelId="{97AC5A1D-824D-4F75-AC10-1FF94AEF4EF0}" type="sibTrans" cxnId="{0717931C-FBCA-40FD-84B7-D48E0A516F6B}">
      <dgm:prSet/>
      <dgm:spPr/>
      <dgm:t>
        <a:bodyPr/>
        <a:lstStyle/>
        <a:p>
          <a:endParaRPr lang="es-CL"/>
        </a:p>
      </dgm:t>
    </dgm:pt>
    <dgm:pt modelId="{6A6F65DA-706B-4CD8-9EE4-06A4AAAFDD85}" type="pres">
      <dgm:prSet presAssocID="{D1A4D53C-830D-4C33-B571-3ED6121B80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B1D0C35-49A6-435C-8E7B-AF1EF6734A73}" type="pres">
      <dgm:prSet presAssocID="{080812E8-BC37-4C3C-A2B9-AF76A7D2290B}" presName="centerShape" presStyleLbl="node0" presStyleIdx="0" presStyleCnt="1"/>
      <dgm:spPr/>
      <dgm:t>
        <a:bodyPr/>
        <a:lstStyle/>
        <a:p>
          <a:endParaRPr lang="es-CL"/>
        </a:p>
      </dgm:t>
    </dgm:pt>
    <dgm:pt modelId="{FE91716B-9A1D-450E-A474-A44C6FA05285}" type="pres">
      <dgm:prSet presAssocID="{11D4DD1B-B571-4BFD-9737-CCDEA54178C4}" presName="node" presStyleLbl="node1" presStyleIdx="0" presStyleCnt="5" custScaleX="142163" custScaleY="1138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87D71-6826-475C-9822-D8C02D66AE75}" type="pres">
      <dgm:prSet presAssocID="{11D4DD1B-B571-4BFD-9737-CCDEA54178C4}" presName="dummy" presStyleCnt="0"/>
      <dgm:spPr/>
      <dgm:t>
        <a:bodyPr/>
        <a:lstStyle/>
        <a:p>
          <a:endParaRPr lang="es-CL"/>
        </a:p>
      </dgm:t>
    </dgm:pt>
    <dgm:pt modelId="{CEB969D0-CB5A-437E-BFA5-1D07AEB06540}" type="pres">
      <dgm:prSet presAssocID="{94EE20C2-4379-4042-A25D-7A900EA866FF}" presName="sibTrans" presStyleLbl="sibTrans2D1" presStyleIdx="0" presStyleCnt="5"/>
      <dgm:spPr/>
      <dgm:t>
        <a:bodyPr/>
        <a:lstStyle/>
        <a:p>
          <a:endParaRPr lang="es-CL"/>
        </a:p>
      </dgm:t>
    </dgm:pt>
    <dgm:pt modelId="{E0DA4DF5-C54B-413E-8C50-4112A0D83D32}" type="pres">
      <dgm:prSet presAssocID="{8AB40C05-845B-4DEA-B7BD-D03F0D86661C}" presName="node" presStyleLbl="node1" presStyleIdx="1" presStyleCnt="5" custScaleX="129767" custScaleY="1125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C7A9DF-658A-46AD-8CFD-342074B12F3F}" type="pres">
      <dgm:prSet presAssocID="{8AB40C05-845B-4DEA-B7BD-D03F0D86661C}" presName="dummy" presStyleCnt="0"/>
      <dgm:spPr/>
      <dgm:t>
        <a:bodyPr/>
        <a:lstStyle/>
        <a:p>
          <a:endParaRPr lang="es-CL"/>
        </a:p>
      </dgm:t>
    </dgm:pt>
    <dgm:pt modelId="{87A2E7BF-A899-472D-AF9D-448377C1A2DE}" type="pres">
      <dgm:prSet presAssocID="{AD22B6BA-58B7-4847-BF7A-1D5A446186EA}" presName="sibTrans" presStyleLbl="sibTrans2D1" presStyleIdx="1" presStyleCnt="5"/>
      <dgm:spPr/>
      <dgm:t>
        <a:bodyPr/>
        <a:lstStyle/>
        <a:p>
          <a:endParaRPr lang="es-CL"/>
        </a:p>
      </dgm:t>
    </dgm:pt>
    <dgm:pt modelId="{0A443BD8-F38E-43F8-8117-97D7851E94DD}" type="pres">
      <dgm:prSet presAssocID="{3EB5B98F-0AA6-42C9-B815-9BA07F2E2BCD}" presName="node" presStyleLbl="node1" presStyleIdx="2" presStyleCnt="5" custScaleX="110839" custScaleY="1156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BEB43D-3617-4E75-BEA2-85FCE6AEFC2B}" type="pres">
      <dgm:prSet presAssocID="{3EB5B98F-0AA6-42C9-B815-9BA07F2E2BCD}" presName="dummy" presStyleCnt="0"/>
      <dgm:spPr/>
      <dgm:t>
        <a:bodyPr/>
        <a:lstStyle/>
        <a:p>
          <a:endParaRPr lang="es-CL"/>
        </a:p>
      </dgm:t>
    </dgm:pt>
    <dgm:pt modelId="{BA99F4B8-0E8C-4070-80EE-84B7C5A08753}" type="pres">
      <dgm:prSet presAssocID="{29CF24CC-4FDC-4068-8378-D98676F37F88}" presName="sibTrans" presStyleLbl="sibTrans2D1" presStyleIdx="2" presStyleCnt="5"/>
      <dgm:spPr/>
      <dgm:t>
        <a:bodyPr/>
        <a:lstStyle/>
        <a:p>
          <a:endParaRPr lang="es-CL"/>
        </a:p>
      </dgm:t>
    </dgm:pt>
    <dgm:pt modelId="{8B936F8D-AB61-4428-84D6-0F5D09777D1A}" type="pres">
      <dgm:prSet presAssocID="{91BD20FE-34B8-40AE-9D7C-A71D962BEBB5}" presName="node" presStyleLbl="node1" presStyleIdx="3" presStyleCnt="5" custScaleX="120487" custScaleY="1104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6774F2-0955-4F62-A701-29F9F7A43D9B}" type="pres">
      <dgm:prSet presAssocID="{91BD20FE-34B8-40AE-9D7C-A71D962BEBB5}" presName="dummy" presStyleCnt="0"/>
      <dgm:spPr/>
      <dgm:t>
        <a:bodyPr/>
        <a:lstStyle/>
        <a:p>
          <a:endParaRPr lang="es-CL"/>
        </a:p>
      </dgm:t>
    </dgm:pt>
    <dgm:pt modelId="{75D1ECAF-BC8C-4215-82C1-8C085150D955}" type="pres">
      <dgm:prSet presAssocID="{3685B797-9189-4234-8BBD-91B2A2F03B3A}" presName="sibTrans" presStyleLbl="sibTrans2D1" presStyleIdx="3" presStyleCnt="5"/>
      <dgm:spPr/>
      <dgm:t>
        <a:bodyPr/>
        <a:lstStyle/>
        <a:p>
          <a:endParaRPr lang="es-CL"/>
        </a:p>
      </dgm:t>
    </dgm:pt>
    <dgm:pt modelId="{E34712E8-01BC-4F19-B852-9AD55C0CD7D7}" type="pres">
      <dgm:prSet presAssocID="{F06CC1A6-FD26-4EBE-99C9-DA6F963F3D66}" presName="node" presStyleLbl="node1" presStyleIdx="4" presStyleCnt="5" custScaleX="130318" custScaleY="11938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7FC83E-AFBD-4D36-B7F6-FC21C37E9496}" type="pres">
      <dgm:prSet presAssocID="{F06CC1A6-FD26-4EBE-99C9-DA6F963F3D66}" presName="dummy" presStyleCnt="0"/>
      <dgm:spPr/>
      <dgm:t>
        <a:bodyPr/>
        <a:lstStyle/>
        <a:p>
          <a:endParaRPr lang="es-CL"/>
        </a:p>
      </dgm:t>
    </dgm:pt>
    <dgm:pt modelId="{471F14E2-5101-4A6A-B173-47A4741E42AC}" type="pres">
      <dgm:prSet presAssocID="{97AC5A1D-824D-4F75-AC10-1FF94AEF4EF0}" presName="sibTrans" presStyleLbl="sibTrans2D1" presStyleIdx="4" presStyleCnt="5"/>
      <dgm:spPr/>
      <dgm:t>
        <a:bodyPr/>
        <a:lstStyle/>
        <a:p>
          <a:endParaRPr lang="es-CL"/>
        </a:p>
      </dgm:t>
    </dgm:pt>
  </dgm:ptLst>
  <dgm:cxnLst>
    <dgm:cxn modelId="{F4B3F7E3-58C9-4572-B618-09C83A420209}" type="presOf" srcId="{29CF24CC-4FDC-4068-8378-D98676F37F88}" destId="{BA99F4B8-0E8C-4070-80EE-84B7C5A08753}" srcOrd="0" destOrd="0" presId="urn:microsoft.com/office/officeart/2005/8/layout/radial6"/>
    <dgm:cxn modelId="{81E498FF-7481-45B7-8204-892C28DC2B1E}" type="presOf" srcId="{F06CC1A6-FD26-4EBE-99C9-DA6F963F3D66}" destId="{E34712E8-01BC-4F19-B852-9AD55C0CD7D7}" srcOrd="0" destOrd="0" presId="urn:microsoft.com/office/officeart/2005/8/layout/radial6"/>
    <dgm:cxn modelId="{83CF2C0A-C80B-4EAF-B068-DDE4EEDDD94F}" type="presOf" srcId="{3EB5B98F-0AA6-42C9-B815-9BA07F2E2BCD}" destId="{0A443BD8-F38E-43F8-8117-97D7851E94DD}" srcOrd="0" destOrd="0" presId="urn:microsoft.com/office/officeart/2005/8/layout/radial6"/>
    <dgm:cxn modelId="{F36910BA-1D8C-41E9-AF3E-CBD6B2A100AC}" type="presOf" srcId="{080812E8-BC37-4C3C-A2B9-AF76A7D2290B}" destId="{FB1D0C35-49A6-435C-8E7B-AF1EF6734A73}" srcOrd="0" destOrd="0" presId="urn:microsoft.com/office/officeart/2005/8/layout/radial6"/>
    <dgm:cxn modelId="{D1FDFF67-5A3A-4821-BDE8-9FD361BFDB27}" type="presOf" srcId="{91BD20FE-34B8-40AE-9D7C-A71D962BEBB5}" destId="{8B936F8D-AB61-4428-84D6-0F5D09777D1A}" srcOrd="0" destOrd="0" presId="urn:microsoft.com/office/officeart/2005/8/layout/radial6"/>
    <dgm:cxn modelId="{2A82ACD4-40FF-4197-8949-A57C644F5F59}" srcId="{D1A4D53C-830D-4C33-B571-3ED6121B8054}" destId="{2CCDCBE7-0585-4B55-9339-ED47AB821E5F}" srcOrd="1" destOrd="0" parTransId="{FF3230F0-BE81-4259-B248-A5A84629CA4E}" sibTransId="{4181627F-4355-4F96-943B-757E999CA549}"/>
    <dgm:cxn modelId="{94B092B3-BAC8-42E4-AC1A-4803E26BA1EE}" type="presOf" srcId="{97AC5A1D-824D-4F75-AC10-1FF94AEF4EF0}" destId="{471F14E2-5101-4A6A-B173-47A4741E42AC}" srcOrd="0" destOrd="0" presId="urn:microsoft.com/office/officeart/2005/8/layout/radial6"/>
    <dgm:cxn modelId="{9B50EAC5-D6DD-409F-96E2-3BB80CCB2081}" srcId="{080812E8-BC37-4C3C-A2B9-AF76A7D2290B}" destId="{8AB40C05-845B-4DEA-B7BD-D03F0D86661C}" srcOrd="1" destOrd="0" parTransId="{CA42D3C4-2186-4AFD-834E-9D60570FAC84}" sibTransId="{AD22B6BA-58B7-4847-BF7A-1D5A446186EA}"/>
    <dgm:cxn modelId="{F3F5D49C-307B-47BD-B70F-3191005AEB8F}" type="presOf" srcId="{8AB40C05-845B-4DEA-B7BD-D03F0D86661C}" destId="{E0DA4DF5-C54B-413E-8C50-4112A0D83D32}" srcOrd="0" destOrd="0" presId="urn:microsoft.com/office/officeart/2005/8/layout/radial6"/>
    <dgm:cxn modelId="{36835285-1527-4FA6-BE4B-E28411347CEF}" type="presOf" srcId="{3685B797-9189-4234-8BBD-91B2A2F03B3A}" destId="{75D1ECAF-BC8C-4215-82C1-8C085150D955}" srcOrd="0" destOrd="0" presId="urn:microsoft.com/office/officeart/2005/8/layout/radial6"/>
    <dgm:cxn modelId="{C862EB95-F906-4509-8CE5-490203B9823B}" srcId="{080812E8-BC37-4C3C-A2B9-AF76A7D2290B}" destId="{91BD20FE-34B8-40AE-9D7C-A71D962BEBB5}" srcOrd="3" destOrd="0" parTransId="{6D803367-463D-48CC-BEBB-CAEFAC5208FC}" sibTransId="{3685B797-9189-4234-8BBD-91B2A2F03B3A}"/>
    <dgm:cxn modelId="{88A43AE1-44D4-48C1-AA2F-489DA2A6DE1D}" type="presOf" srcId="{AD22B6BA-58B7-4847-BF7A-1D5A446186EA}" destId="{87A2E7BF-A899-472D-AF9D-448377C1A2DE}" srcOrd="0" destOrd="0" presId="urn:microsoft.com/office/officeart/2005/8/layout/radial6"/>
    <dgm:cxn modelId="{0717931C-FBCA-40FD-84B7-D48E0A516F6B}" srcId="{080812E8-BC37-4C3C-A2B9-AF76A7D2290B}" destId="{F06CC1A6-FD26-4EBE-99C9-DA6F963F3D66}" srcOrd="4" destOrd="0" parTransId="{25B26B93-0B11-4E7A-AA23-4F81A5BD6B28}" sibTransId="{97AC5A1D-824D-4F75-AC10-1FF94AEF4EF0}"/>
    <dgm:cxn modelId="{F12F0693-4FF8-4A87-A449-AFCE74D0102C}" type="presOf" srcId="{94EE20C2-4379-4042-A25D-7A900EA866FF}" destId="{CEB969D0-CB5A-437E-BFA5-1D07AEB06540}" srcOrd="0" destOrd="0" presId="urn:microsoft.com/office/officeart/2005/8/layout/radial6"/>
    <dgm:cxn modelId="{290AE4D7-208F-4638-98B1-52C450ADC103}" srcId="{080812E8-BC37-4C3C-A2B9-AF76A7D2290B}" destId="{11D4DD1B-B571-4BFD-9737-CCDEA54178C4}" srcOrd="0" destOrd="0" parTransId="{F78E7C2C-3AAE-4F96-8F63-FA911D260CD7}" sibTransId="{94EE20C2-4379-4042-A25D-7A900EA866FF}"/>
    <dgm:cxn modelId="{89A83F96-B8AF-4CF8-A74C-A4090E12673D}" srcId="{D1A4D53C-830D-4C33-B571-3ED6121B8054}" destId="{080812E8-BC37-4C3C-A2B9-AF76A7D2290B}" srcOrd="0" destOrd="0" parTransId="{09F28AAB-DC4A-44F5-A40E-8DB2D559BC71}" sibTransId="{CAED2273-1522-4288-A3DB-5E40BF6EF388}"/>
    <dgm:cxn modelId="{32C3BC71-2413-45EA-BCBF-BB6DCD1A333B}" type="presOf" srcId="{11D4DD1B-B571-4BFD-9737-CCDEA54178C4}" destId="{FE91716B-9A1D-450E-A474-A44C6FA05285}" srcOrd="0" destOrd="0" presId="urn:microsoft.com/office/officeart/2005/8/layout/radial6"/>
    <dgm:cxn modelId="{4548A1C0-FA33-49CD-870A-8759AC76D141}" type="presOf" srcId="{D1A4D53C-830D-4C33-B571-3ED6121B8054}" destId="{6A6F65DA-706B-4CD8-9EE4-06A4AAAFDD85}" srcOrd="0" destOrd="0" presId="urn:microsoft.com/office/officeart/2005/8/layout/radial6"/>
    <dgm:cxn modelId="{1A788EB3-9284-4FF2-9AAF-A4BBE1184470}" srcId="{080812E8-BC37-4C3C-A2B9-AF76A7D2290B}" destId="{3EB5B98F-0AA6-42C9-B815-9BA07F2E2BCD}" srcOrd="2" destOrd="0" parTransId="{BDC1F9EC-A39A-48BF-8000-8B9088FB4629}" sibTransId="{29CF24CC-4FDC-4068-8378-D98676F37F88}"/>
    <dgm:cxn modelId="{4A3196B5-A4DA-4976-8407-2632D8695064}" type="presParOf" srcId="{6A6F65DA-706B-4CD8-9EE4-06A4AAAFDD85}" destId="{FB1D0C35-49A6-435C-8E7B-AF1EF6734A73}" srcOrd="0" destOrd="0" presId="urn:microsoft.com/office/officeart/2005/8/layout/radial6"/>
    <dgm:cxn modelId="{649B76B2-36D0-49D9-BE14-60223C0F34A3}" type="presParOf" srcId="{6A6F65DA-706B-4CD8-9EE4-06A4AAAFDD85}" destId="{FE91716B-9A1D-450E-A474-A44C6FA05285}" srcOrd="1" destOrd="0" presId="urn:microsoft.com/office/officeart/2005/8/layout/radial6"/>
    <dgm:cxn modelId="{AB8920A9-B460-412E-838F-79CAD0B43F5A}" type="presParOf" srcId="{6A6F65DA-706B-4CD8-9EE4-06A4AAAFDD85}" destId="{84E87D71-6826-475C-9822-D8C02D66AE75}" srcOrd="2" destOrd="0" presId="urn:microsoft.com/office/officeart/2005/8/layout/radial6"/>
    <dgm:cxn modelId="{2F9C2C74-A53C-4A6E-8571-EE14344829A8}" type="presParOf" srcId="{6A6F65DA-706B-4CD8-9EE4-06A4AAAFDD85}" destId="{CEB969D0-CB5A-437E-BFA5-1D07AEB06540}" srcOrd="3" destOrd="0" presId="urn:microsoft.com/office/officeart/2005/8/layout/radial6"/>
    <dgm:cxn modelId="{6C08B3A7-FC73-41D0-9D6C-66CA8B10391C}" type="presParOf" srcId="{6A6F65DA-706B-4CD8-9EE4-06A4AAAFDD85}" destId="{E0DA4DF5-C54B-413E-8C50-4112A0D83D32}" srcOrd="4" destOrd="0" presId="urn:microsoft.com/office/officeart/2005/8/layout/radial6"/>
    <dgm:cxn modelId="{F34F43C8-A345-4B11-897A-729033B25BEB}" type="presParOf" srcId="{6A6F65DA-706B-4CD8-9EE4-06A4AAAFDD85}" destId="{5CC7A9DF-658A-46AD-8CFD-342074B12F3F}" srcOrd="5" destOrd="0" presId="urn:microsoft.com/office/officeart/2005/8/layout/radial6"/>
    <dgm:cxn modelId="{2564F81B-9C19-4B0F-ACB9-934F0F72C60E}" type="presParOf" srcId="{6A6F65DA-706B-4CD8-9EE4-06A4AAAFDD85}" destId="{87A2E7BF-A899-472D-AF9D-448377C1A2DE}" srcOrd="6" destOrd="0" presId="urn:microsoft.com/office/officeart/2005/8/layout/radial6"/>
    <dgm:cxn modelId="{ED0B17B0-9BBC-4B0E-B856-75256E9BDEBD}" type="presParOf" srcId="{6A6F65DA-706B-4CD8-9EE4-06A4AAAFDD85}" destId="{0A443BD8-F38E-43F8-8117-97D7851E94DD}" srcOrd="7" destOrd="0" presId="urn:microsoft.com/office/officeart/2005/8/layout/radial6"/>
    <dgm:cxn modelId="{2C2140E1-D9F5-43DC-AF03-9DD3BF3C6E8C}" type="presParOf" srcId="{6A6F65DA-706B-4CD8-9EE4-06A4AAAFDD85}" destId="{02BEB43D-3617-4E75-BEA2-85FCE6AEFC2B}" srcOrd="8" destOrd="0" presId="urn:microsoft.com/office/officeart/2005/8/layout/radial6"/>
    <dgm:cxn modelId="{8B976C51-4141-4ECB-9137-9CC99B2B7F00}" type="presParOf" srcId="{6A6F65DA-706B-4CD8-9EE4-06A4AAAFDD85}" destId="{BA99F4B8-0E8C-4070-80EE-84B7C5A08753}" srcOrd="9" destOrd="0" presId="urn:microsoft.com/office/officeart/2005/8/layout/radial6"/>
    <dgm:cxn modelId="{9C25B8D7-8E46-4E4C-AA13-5D17CF3857B6}" type="presParOf" srcId="{6A6F65DA-706B-4CD8-9EE4-06A4AAAFDD85}" destId="{8B936F8D-AB61-4428-84D6-0F5D09777D1A}" srcOrd="10" destOrd="0" presId="urn:microsoft.com/office/officeart/2005/8/layout/radial6"/>
    <dgm:cxn modelId="{0A6F86A1-E042-441D-82DB-78DEAA18FE28}" type="presParOf" srcId="{6A6F65DA-706B-4CD8-9EE4-06A4AAAFDD85}" destId="{126774F2-0955-4F62-A701-29F9F7A43D9B}" srcOrd="11" destOrd="0" presId="urn:microsoft.com/office/officeart/2005/8/layout/radial6"/>
    <dgm:cxn modelId="{DD01B7A3-8EAE-499F-A306-1B902F4CB1E9}" type="presParOf" srcId="{6A6F65DA-706B-4CD8-9EE4-06A4AAAFDD85}" destId="{75D1ECAF-BC8C-4215-82C1-8C085150D955}" srcOrd="12" destOrd="0" presId="urn:microsoft.com/office/officeart/2005/8/layout/radial6"/>
    <dgm:cxn modelId="{E5DE1989-58A1-4B57-A69D-91EEC9D0C62F}" type="presParOf" srcId="{6A6F65DA-706B-4CD8-9EE4-06A4AAAFDD85}" destId="{E34712E8-01BC-4F19-B852-9AD55C0CD7D7}" srcOrd="13" destOrd="0" presId="urn:microsoft.com/office/officeart/2005/8/layout/radial6"/>
    <dgm:cxn modelId="{495EA37A-699D-449C-8598-7FBAF066E155}" type="presParOf" srcId="{6A6F65DA-706B-4CD8-9EE4-06A4AAAFDD85}" destId="{BC7FC83E-AFBD-4D36-B7F6-FC21C37E9496}" srcOrd="14" destOrd="0" presId="urn:microsoft.com/office/officeart/2005/8/layout/radial6"/>
    <dgm:cxn modelId="{6FAF05E1-D994-4596-90B3-0794867E5BD1}" type="presParOf" srcId="{6A6F65DA-706B-4CD8-9EE4-06A4AAAFDD85}" destId="{471F14E2-5101-4A6A-B173-47A4741E42A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4078C-5287-4936-8D67-0BE2822233EB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20B78EE8-D2E8-4118-9CFC-50158883FAE9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Elaborar un marco de antecedentes y prioridades del establecimiento</a:t>
          </a:r>
          <a:endParaRPr lang="es-CL" sz="1400" dirty="0">
            <a:solidFill>
              <a:schemeClr val="bg1"/>
            </a:solidFill>
          </a:endParaRPr>
        </a:p>
      </dgm:t>
    </dgm:pt>
    <dgm:pt modelId="{C18EA55B-3DEF-400E-8E31-2E39A031B4AA}" type="parTrans" cxnId="{2ECDEF61-9FAD-4145-BBA6-BCBC29F30181}">
      <dgm:prSet/>
      <dgm:spPr/>
      <dgm:t>
        <a:bodyPr/>
        <a:lstStyle/>
        <a:p>
          <a:endParaRPr lang="es-CL"/>
        </a:p>
      </dgm:t>
    </dgm:pt>
    <dgm:pt modelId="{AE781F8B-0383-425D-825A-4C56699275B0}" type="sibTrans" cxnId="{2ECDEF61-9FAD-4145-BBA6-BCBC29F30181}">
      <dgm:prSet/>
      <dgm:spPr/>
      <dgm:t>
        <a:bodyPr/>
        <a:lstStyle/>
        <a:p>
          <a:endParaRPr lang="es-CL" dirty="0"/>
        </a:p>
      </dgm:t>
    </dgm:pt>
    <dgm:pt modelId="{06FC0869-35F9-489C-A3DD-344E31EE5FED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Definición de Metas</a:t>
          </a:r>
          <a:endParaRPr lang="es-CL" sz="1400" dirty="0">
            <a:solidFill>
              <a:schemeClr val="bg1"/>
            </a:solidFill>
          </a:endParaRPr>
        </a:p>
      </dgm:t>
    </dgm:pt>
    <dgm:pt modelId="{6244B654-51C3-46EF-A4DA-E3D975087C17}" type="parTrans" cxnId="{70AB3705-AE7F-4FF3-AC19-AA3CD8E5A41C}">
      <dgm:prSet/>
      <dgm:spPr/>
      <dgm:t>
        <a:bodyPr/>
        <a:lstStyle/>
        <a:p>
          <a:endParaRPr lang="es-CL"/>
        </a:p>
      </dgm:t>
    </dgm:pt>
    <dgm:pt modelId="{5077E6AF-461B-40E3-954A-EA9CF4D67120}" type="sibTrans" cxnId="{70AB3705-AE7F-4FF3-AC19-AA3CD8E5A41C}">
      <dgm:prSet/>
      <dgm:spPr/>
      <dgm:t>
        <a:bodyPr/>
        <a:lstStyle/>
        <a:p>
          <a:endParaRPr lang="es-CL" dirty="0"/>
        </a:p>
      </dgm:t>
    </dgm:pt>
    <dgm:pt modelId="{D89D7BDB-283C-47C1-90CF-0D1D2F6569C5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Planteamiento de Objetivos</a:t>
          </a:r>
          <a:endParaRPr lang="es-CL" sz="1400" dirty="0">
            <a:solidFill>
              <a:schemeClr val="bg1"/>
            </a:solidFill>
          </a:endParaRPr>
        </a:p>
      </dgm:t>
    </dgm:pt>
    <dgm:pt modelId="{99ECFC86-B914-4712-BD36-244630379939}" type="parTrans" cxnId="{1501A3A2-757E-4867-BAB6-DACC0F042A8A}">
      <dgm:prSet/>
      <dgm:spPr/>
      <dgm:t>
        <a:bodyPr/>
        <a:lstStyle/>
        <a:p>
          <a:endParaRPr lang="es-CL"/>
        </a:p>
      </dgm:t>
    </dgm:pt>
    <dgm:pt modelId="{84699442-F532-446F-9E1E-30174A873E5B}" type="sibTrans" cxnId="{1501A3A2-757E-4867-BAB6-DACC0F042A8A}">
      <dgm:prSet/>
      <dgm:spPr/>
      <dgm:t>
        <a:bodyPr/>
        <a:lstStyle/>
        <a:p>
          <a:endParaRPr lang="es-CL" dirty="0"/>
        </a:p>
      </dgm:t>
    </dgm:pt>
    <dgm:pt modelId="{D2C5F65F-596E-405D-A231-57E29B56ECD3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Definición de indicadores de seguimiento</a:t>
          </a:r>
          <a:endParaRPr lang="es-CL" sz="1400" dirty="0">
            <a:solidFill>
              <a:schemeClr val="bg1"/>
            </a:solidFill>
          </a:endParaRPr>
        </a:p>
      </dgm:t>
    </dgm:pt>
    <dgm:pt modelId="{B17279B5-BD54-49D2-AC80-525ECB9CDAAF}" type="parTrans" cxnId="{12BB2C31-81F2-45D6-92EC-3587C5556A9F}">
      <dgm:prSet/>
      <dgm:spPr/>
      <dgm:t>
        <a:bodyPr/>
        <a:lstStyle/>
        <a:p>
          <a:endParaRPr lang="es-CL"/>
        </a:p>
      </dgm:t>
    </dgm:pt>
    <dgm:pt modelId="{0D745195-451B-4C4F-B6D3-8FE08C59B735}" type="sibTrans" cxnId="{12BB2C31-81F2-45D6-92EC-3587C5556A9F}">
      <dgm:prSet/>
      <dgm:spPr/>
      <dgm:t>
        <a:bodyPr/>
        <a:lstStyle/>
        <a:p>
          <a:endParaRPr lang="es-CL" dirty="0"/>
        </a:p>
      </dgm:t>
    </dgm:pt>
    <dgm:pt modelId="{9CD1A430-C918-48F2-B82E-3FFE9435B684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Definición de acciones</a:t>
          </a:r>
          <a:endParaRPr lang="es-CL" sz="1400" dirty="0">
            <a:solidFill>
              <a:schemeClr val="bg1"/>
            </a:solidFill>
          </a:endParaRPr>
        </a:p>
      </dgm:t>
    </dgm:pt>
    <dgm:pt modelId="{9334944B-EE13-44BE-9035-7D4131211C68}" type="parTrans" cxnId="{C4ECE2E8-5000-4D10-A145-14124DE55BFF}">
      <dgm:prSet/>
      <dgm:spPr/>
      <dgm:t>
        <a:bodyPr/>
        <a:lstStyle/>
        <a:p>
          <a:endParaRPr lang="es-CL"/>
        </a:p>
      </dgm:t>
    </dgm:pt>
    <dgm:pt modelId="{03DCC7C9-EE60-4CD9-9A53-48D797709F88}" type="sibTrans" cxnId="{C4ECE2E8-5000-4D10-A145-14124DE55BFF}">
      <dgm:prSet/>
      <dgm:spPr/>
      <dgm:t>
        <a:bodyPr/>
        <a:lstStyle/>
        <a:p>
          <a:endParaRPr lang="es-CL" dirty="0"/>
        </a:p>
      </dgm:t>
    </dgm:pt>
    <dgm:pt modelId="{516F0372-B060-4D97-9121-7D7FBB9F257D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Planificación</a:t>
          </a:r>
          <a:endParaRPr lang="es-CL" sz="1400" dirty="0">
            <a:solidFill>
              <a:schemeClr val="bg1"/>
            </a:solidFill>
          </a:endParaRPr>
        </a:p>
      </dgm:t>
    </dgm:pt>
    <dgm:pt modelId="{F26CD5BA-564F-4D90-8ADD-554C1BDE1862}" type="parTrans" cxnId="{CF0ED4E1-F884-4449-AAF7-D3D5F780FDD2}">
      <dgm:prSet/>
      <dgm:spPr/>
      <dgm:t>
        <a:bodyPr/>
        <a:lstStyle/>
        <a:p>
          <a:endParaRPr lang="es-CL"/>
        </a:p>
      </dgm:t>
    </dgm:pt>
    <dgm:pt modelId="{E65A4F26-7051-42F5-9FDF-6438B640237B}" type="sibTrans" cxnId="{CF0ED4E1-F884-4449-AAF7-D3D5F780FDD2}">
      <dgm:prSet/>
      <dgm:spPr/>
      <dgm:t>
        <a:bodyPr/>
        <a:lstStyle/>
        <a:p>
          <a:endParaRPr lang="es-CL" dirty="0"/>
        </a:p>
      </dgm:t>
    </dgm:pt>
    <dgm:pt modelId="{6321ED4E-AAEF-417C-A1CB-0FB2FFCD7688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bg1"/>
              </a:solidFill>
            </a:rPr>
            <a:t>Evaluación de Resultados del Plan de Gestión</a:t>
          </a:r>
          <a:endParaRPr lang="es-CL" sz="1400" dirty="0">
            <a:solidFill>
              <a:schemeClr val="bg1"/>
            </a:solidFill>
          </a:endParaRPr>
        </a:p>
      </dgm:t>
    </dgm:pt>
    <dgm:pt modelId="{21F6D133-3E8C-4D9E-9E9B-4BA6BFCA54B8}" type="parTrans" cxnId="{61C4E1DF-EDBF-413B-A180-D563FAB9AFA3}">
      <dgm:prSet/>
      <dgm:spPr/>
      <dgm:t>
        <a:bodyPr/>
        <a:lstStyle/>
        <a:p>
          <a:endParaRPr lang="es-CL"/>
        </a:p>
      </dgm:t>
    </dgm:pt>
    <dgm:pt modelId="{02C8C78D-61BF-4E9D-AF24-9094AB7E821F}" type="sibTrans" cxnId="{61C4E1DF-EDBF-413B-A180-D563FAB9AFA3}">
      <dgm:prSet/>
      <dgm:spPr/>
      <dgm:t>
        <a:bodyPr/>
        <a:lstStyle/>
        <a:p>
          <a:endParaRPr lang="es-CL"/>
        </a:p>
      </dgm:t>
    </dgm:pt>
    <dgm:pt modelId="{ECF83D86-FF0F-499D-809B-07ACCCA9EE7A}" type="pres">
      <dgm:prSet presAssocID="{C794078C-5287-4936-8D67-0BE2822233EB}" presName="linearFlow" presStyleCnt="0">
        <dgm:presLayoutVars>
          <dgm:resizeHandles val="exact"/>
        </dgm:presLayoutVars>
      </dgm:prSet>
      <dgm:spPr/>
    </dgm:pt>
    <dgm:pt modelId="{A71E4D02-4EB0-41A7-990E-B40D6387DB56}" type="pres">
      <dgm:prSet presAssocID="{20B78EE8-D2E8-4118-9CFC-50158883FAE9}" presName="node" presStyleLbl="node1" presStyleIdx="0" presStyleCnt="7" custScaleX="236394" custScaleY="737926" custLinFactX="-156588" custLinFactY="100000" custLinFactNeighborX="-200000" custLinFactNeighborY="1513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F4B457-D734-4D6E-A597-CD18D03BF93F}" type="pres">
      <dgm:prSet presAssocID="{AE781F8B-0383-425D-825A-4C56699275B0}" presName="sibTrans" presStyleLbl="sibTrans2D1" presStyleIdx="0" presStyleCnt="6"/>
      <dgm:spPr/>
      <dgm:t>
        <a:bodyPr/>
        <a:lstStyle/>
        <a:p>
          <a:endParaRPr lang="es-CL"/>
        </a:p>
      </dgm:t>
    </dgm:pt>
    <dgm:pt modelId="{76D5DB93-1C62-4DD9-B37F-FE29FE17AD60}" type="pres">
      <dgm:prSet presAssocID="{AE781F8B-0383-425D-825A-4C56699275B0}" presName="connectorText" presStyleLbl="sibTrans2D1" presStyleIdx="0" presStyleCnt="6"/>
      <dgm:spPr/>
      <dgm:t>
        <a:bodyPr/>
        <a:lstStyle/>
        <a:p>
          <a:endParaRPr lang="es-CL"/>
        </a:p>
      </dgm:t>
    </dgm:pt>
    <dgm:pt modelId="{274CBC07-8820-44FD-A752-078156CF59FE}" type="pres">
      <dgm:prSet presAssocID="{06FC0869-35F9-489C-A3DD-344E31EE5FED}" presName="node" presStyleLbl="node1" presStyleIdx="1" presStyleCnt="7" custScaleX="155445" custScaleY="372768" custLinFactY="-300000" custLinFactNeighborX="-2167" custLinFactNeighborY="-3202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F9937E-7B6F-41B3-A46C-44B57E3DE976}" type="pres">
      <dgm:prSet presAssocID="{5077E6AF-461B-40E3-954A-EA9CF4D67120}" presName="sibTrans" presStyleLbl="sibTrans2D1" presStyleIdx="1" presStyleCnt="6"/>
      <dgm:spPr/>
      <dgm:t>
        <a:bodyPr/>
        <a:lstStyle/>
        <a:p>
          <a:endParaRPr lang="es-CL"/>
        </a:p>
      </dgm:t>
    </dgm:pt>
    <dgm:pt modelId="{D6AAF550-3978-433E-9E48-E1F02A9297C6}" type="pres">
      <dgm:prSet presAssocID="{5077E6AF-461B-40E3-954A-EA9CF4D67120}" presName="connectorText" presStyleLbl="sibTrans2D1" presStyleIdx="1" presStyleCnt="6"/>
      <dgm:spPr/>
      <dgm:t>
        <a:bodyPr/>
        <a:lstStyle/>
        <a:p>
          <a:endParaRPr lang="es-CL"/>
        </a:p>
      </dgm:t>
    </dgm:pt>
    <dgm:pt modelId="{77CB88AC-B8A9-4EA9-804D-9AA6AAE5A828}" type="pres">
      <dgm:prSet presAssocID="{D89D7BDB-283C-47C1-90CF-0D1D2F6569C5}" presName="node" presStyleLbl="node1" presStyleIdx="2" presStyleCnt="7" custScaleX="259022" custScaleY="624130" custLinFactX="100000" custLinFactY="-500000" custLinFactNeighborX="146789" custLinFactNeighborY="-54221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B8B214-597E-47C8-BEC5-05ED720499F4}" type="pres">
      <dgm:prSet presAssocID="{84699442-F532-446F-9E1E-30174A873E5B}" presName="sibTrans" presStyleLbl="sibTrans2D1" presStyleIdx="2" presStyleCnt="6"/>
      <dgm:spPr/>
      <dgm:t>
        <a:bodyPr/>
        <a:lstStyle/>
        <a:p>
          <a:endParaRPr lang="es-CL"/>
        </a:p>
      </dgm:t>
    </dgm:pt>
    <dgm:pt modelId="{2A6EB029-DC32-44E2-AA0C-1852D0D17D8C}" type="pres">
      <dgm:prSet presAssocID="{84699442-F532-446F-9E1E-30174A873E5B}" presName="connectorText" presStyleLbl="sibTrans2D1" presStyleIdx="2" presStyleCnt="6"/>
      <dgm:spPr/>
      <dgm:t>
        <a:bodyPr/>
        <a:lstStyle/>
        <a:p>
          <a:endParaRPr lang="es-CL"/>
        </a:p>
      </dgm:t>
    </dgm:pt>
    <dgm:pt modelId="{402ABECD-D44F-4C5E-A7D4-B8A41C77F027}" type="pres">
      <dgm:prSet presAssocID="{D2C5F65F-596E-405D-A231-57E29B56ECD3}" presName="node" presStyleLbl="node1" presStyleIdx="3" presStyleCnt="7" custScaleX="252911" custScaleY="419487" custLinFactX="100000" custLinFactY="-308019" custLinFactNeighborX="148539" custLinFactNeighborY="-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08EB3F-5F1E-4D26-A885-E995B8B1D8A0}" type="pres">
      <dgm:prSet presAssocID="{0D745195-451B-4C4F-B6D3-8FE08C59B735}" presName="sibTrans" presStyleLbl="sibTrans2D1" presStyleIdx="3" presStyleCnt="6"/>
      <dgm:spPr/>
      <dgm:t>
        <a:bodyPr/>
        <a:lstStyle/>
        <a:p>
          <a:endParaRPr lang="es-CL"/>
        </a:p>
      </dgm:t>
    </dgm:pt>
    <dgm:pt modelId="{E14773B4-5A14-4847-9CCA-FCC64811BA41}" type="pres">
      <dgm:prSet presAssocID="{0D745195-451B-4C4F-B6D3-8FE08C59B735}" presName="connectorText" presStyleLbl="sibTrans2D1" presStyleIdx="3" presStyleCnt="6"/>
      <dgm:spPr/>
      <dgm:t>
        <a:bodyPr/>
        <a:lstStyle/>
        <a:p>
          <a:endParaRPr lang="es-CL"/>
        </a:p>
      </dgm:t>
    </dgm:pt>
    <dgm:pt modelId="{6E60403B-AA1C-46B3-985F-082F00617EB5}" type="pres">
      <dgm:prSet presAssocID="{9CD1A430-C918-48F2-B82E-3FFE9435B684}" presName="node" presStyleLbl="node1" presStyleIdx="4" presStyleCnt="7" custScaleX="192473" custScaleY="570642" custLinFactY="-580087" custLinFactNeighborX="-18693" custLinFactNeighborY="-6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0E7E6F-AE54-4A65-A435-B47D14487326}" type="pres">
      <dgm:prSet presAssocID="{03DCC7C9-EE60-4CD9-9A53-48D797709F88}" presName="sibTrans" presStyleLbl="sibTrans2D1" presStyleIdx="4" presStyleCnt="6"/>
      <dgm:spPr/>
      <dgm:t>
        <a:bodyPr/>
        <a:lstStyle/>
        <a:p>
          <a:endParaRPr lang="es-CL"/>
        </a:p>
      </dgm:t>
    </dgm:pt>
    <dgm:pt modelId="{A3044D66-16F6-47AA-8CD6-ABC888B130AE}" type="pres">
      <dgm:prSet presAssocID="{03DCC7C9-EE60-4CD9-9A53-48D797709F88}" presName="connectorText" presStyleLbl="sibTrans2D1" presStyleIdx="4" presStyleCnt="6"/>
      <dgm:spPr/>
      <dgm:t>
        <a:bodyPr/>
        <a:lstStyle/>
        <a:p>
          <a:endParaRPr lang="es-CL"/>
        </a:p>
      </dgm:t>
    </dgm:pt>
    <dgm:pt modelId="{64FC1FA0-7DF8-4467-A880-6AEF29445B27}" type="pres">
      <dgm:prSet presAssocID="{516F0372-B060-4D97-9121-7D7FBB9F257D}" presName="node" presStyleLbl="node1" presStyleIdx="5" presStyleCnt="7" custScaleX="222558" custScaleY="437287" custLinFactX="-136362" custLinFactY="-922842" custLinFactNeighborX="-200000" custLinFactNeighborY="-1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5E7E59-F2BC-426C-80F7-C5294F8F4E63}" type="pres">
      <dgm:prSet presAssocID="{E65A4F26-7051-42F5-9FDF-6438B640237B}" presName="sibTrans" presStyleLbl="sibTrans2D1" presStyleIdx="5" presStyleCnt="6"/>
      <dgm:spPr/>
      <dgm:t>
        <a:bodyPr/>
        <a:lstStyle/>
        <a:p>
          <a:endParaRPr lang="es-CL"/>
        </a:p>
      </dgm:t>
    </dgm:pt>
    <dgm:pt modelId="{AD979C39-8150-400D-98C3-D1217940B166}" type="pres">
      <dgm:prSet presAssocID="{E65A4F26-7051-42F5-9FDF-6438B640237B}" presName="connectorText" presStyleLbl="sibTrans2D1" presStyleIdx="5" presStyleCnt="6"/>
      <dgm:spPr/>
      <dgm:t>
        <a:bodyPr/>
        <a:lstStyle/>
        <a:p>
          <a:endParaRPr lang="es-CL"/>
        </a:p>
      </dgm:t>
    </dgm:pt>
    <dgm:pt modelId="{50022546-7E11-44A1-8B74-2FDDF0D35341}" type="pres">
      <dgm:prSet presAssocID="{6321ED4E-AAEF-417C-A1CB-0FB2FFCD7688}" presName="node" presStyleLbl="node1" presStyleIdx="6" presStyleCnt="7" custScaleX="256701" custScaleY="440431" custLinFactX="-300000" custLinFactY="-1600000" custLinFactNeighborX="-330627" custLinFactNeighborY="-16902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D5F0570-4188-41E7-8EBA-0C1B08E50230}" type="presOf" srcId="{AE781F8B-0383-425D-825A-4C56699275B0}" destId="{DEF4B457-D734-4D6E-A597-CD18D03BF93F}" srcOrd="0" destOrd="0" presId="urn:microsoft.com/office/officeart/2005/8/layout/process2"/>
    <dgm:cxn modelId="{E0DBC685-CBB6-4FE8-87A1-9FFB1FD17879}" type="presOf" srcId="{AE781F8B-0383-425D-825A-4C56699275B0}" destId="{76D5DB93-1C62-4DD9-B37F-FE29FE17AD60}" srcOrd="1" destOrd="0" presId="urn:microsoft.com/office/officeart/2005/8/layout/process2"/>
    <dgm:cxn modelId="{70AB3705-AE7F-4FF3-AC19-AA3CD8E5A41C}" srcId="{C794078C-5287-4936-8D67-0BE2822233EB}" destId="{06FC0869-35F9-489C-A3DD-344E31EE5FED}" srcOrd="1" destOrd="0" parTransId="{6244B654-51C3-46EF-A4DA-E3D975087C17}" sibTransId="{5077E6AF-461B-40E3-954A-EA9CF4D67120}"/>
    <dgm:cxn modelId="{F75A0830-E023-4AB4-9DBE-B4BF4602345D}" type="presOf" srcId="{E65A4F26-7051-42F5-9FDF-6438B640237B}" destId="{AD979C39-8150-400D-98C3-D1217940B166}" srcOrd="1" destOrd="0" presId="urn:microsoft.com/office/officeart/2005/8/layout/process2"/>
    <dgm:cxn modelId="{276E36D1-8444-49D8-ADFD-327540271D5E}" type="presOf" srcId="{0D745195-451B-4C4F-B6D3-8FE08C59B735}" destId="{E14773B4-5A14-4847-9CCA-FCC64811BA41}" srcOrd="1" destOrd="0" presId="urn:microsoft.com/office/officeart/2005/8/layout/process2"/>
    <dgm:cxn modelId="{1501A3A2-757E-4867-BAB6-DACC0F042A8A}" srcId="{C794078C-5287-4936-8D67-0BE2822233EB}" destId="{D89D7BDB-283C-47C1-90CF-0D1D2F6569C5}" srcOrd="2" destOrd="0" parTransId="{99ECFC86-B914-4712-BD36-244630379939}" sibTransId="{84699442-F532-446F-9E1E-30174A873E5B}"/>
    <dgm:cxn modelId="{E0EEB643-EF7D-43C1-A905-229ABB549DB7}" type="presOf" srcId="{0D745195-451B-4C4F-B6D3-8FE08C59B735}" destId="{B108EB3F-5F1E-4D26-A885-E995B8B1D8A0}" srcOrd="0" destOrd="0" presId="urn:microsoft.com/office/officeart/2005/8/layout/process2"/>
    <dgm:cxn modelId="{C4ECE2E8-5000-4D10-A145-14124DE55BFF}" srcId="{C794078C-5287-4936-8D67-0BE2822233EB}" destId="{9CD1A430-C918-48F2-B82E-3FFE9435B684}" srcOrd="4" destOrd="0" parTransId="{9334944B-EE13-44BE-9035-7D4131211C68}" sibTransId="{03DCC7C9-EE60-4CD9-9A53-48D797709F88}"/>
    <dgm:cxn modelId="{CAF99D2C-FF2F-4A66-B9EC-0C4BB6CC7B32}" type="presOf" srcId="{06FC0869-35F9-489C-A3DD-344E31EE5FED}" destId="{274CBC07-8820-44FD-A752-078156CF59FE}" srcOrd="0" destOrd="0" presId="urn:microsoft.com/office/officeart/2005/8/layout/process2"/>
    <dgm:cxn modelId="{CF0ED4E1-F884-4449-AAF7-D3D5F780FDD2}" srcId="{C794078C-5287-4936-8D67-0BE2822233EB}" destId="{516F0372-B060-4D97-9121-7D7FBB9F257D}" srcOrd="5" destOrd="0" parTransId="{F26CD5BA-564F-4D90-8ADD-554C1BDE1862}" sibTransId="{E65A4F26-7051-42F5-9FDF-6438B640237B}"/>
    <dgm:cxn modelId="{92B2721E-298B-4E6F-AAA1-A1F2684D8B2C}" type="presOf" srcId="{84699442-F532-446F-9E1E-30174A873E5B}" destId="{FBB8B214-597E-47C8-BEC5-05ED720499F4}" srcOrd="0" destOrd="0" presId="urn:microsoft.com/office/officeart/2005/8/layout/process2"/>
    <dgm:cxn modelId="{95F03B33-92ED-49EC-91E1-D8D2363490AA}" type="presOf" srcId="{C794078C-5287-4936-8D67-0BE2822233EB}" destId="{ECF83D86-FF0F-499D-809B-07ACCCA9EE7A}" srcOrd="0" destOrd="0" presId="urn:microsoft.com/office/officeart/2005/8/layout/process2"/>
    <dgm:cxn modelId="{2ECDEF61-9FAD-4145-BBA6-BCBC29F30181}" srcId="{C794078C-5287-4936-8D67-0BE2822233EB}" destId="{20B78EE8-D2E8-4118-9CFC-50158883FAE9}" srcOrd="0" destOrd="0" parTransId="{C18EA55B-3DEF-400E-8E31-2E39A031B4AA}" sibTransId="{AE781F8B-0383-425D-825A-4C56699275B0}"/>
    <dgm:cxn modelId="{A2CE4A6C-B35B-439E-A98C-F8038E1768C5}" type="presOf" srcId="{5077E6AF-461B-40E3-954A-EA9CF4D67120}" destId="{D6AAF550-3978-433E-9E48-E1F02A9297C6}" srcOrd="1" destOrd="0" presId="urn:microsoft.com/office/officeart/2005/8/layout/process2"/>
    <dgm:cxn modelId="{6856458E-61B9-4A1F-ADBE-BC2E7C3D8E4A}" type="presOf" srcId="{6321ED4E-AAEF-417C-A1CB-0FB2FFCD7688}" destId="{50022546-7E11-44A1-8B74-2FDDF0D35341}" srcOrd="0" destOrd="0" presId="urn:microsoft.com/office/officeart/2005/8/layout/process2"/>
    <dgm:cxn modelId="{0E550F1F-8106-4C18-BD66-E0B707C4E35E}" type="presOf" srcId="{5077E6AF-461B-40E3-954A-EA9CF4D67120}" destId="{98F9937E-7B6F-41B3-A46C-44B57E3DE976}" srcOrd="0" destOrd="0" presId="urn:microsoft.com/office/officeart/2005/8/layout/process2"/>
    <dgm:cxn modelId="{ACE7F429-4FD9-4537-B6D5-D4AE7EA38E6C}" type="presOf" srcId="{9CD1A430-C918-48F2-B82E-3FFE9435B684}" destId="{6E60403B-AA1C-46B3-985F-082F00617EB5}" srcOrd="0" destOrd="0" presId="urn:microsoft.com/office/officeart/2005/8/layout/process2"/>
    <dgm:cxn modelId="{E09D42DA-A5BF-4935-AB01-F1879061208F}" type="presOf" srcId="{03DCC7C9-EE60-4CD9-9A53-48D797709F88}" destId="{A3044D66-16F6-47AA-8CD6-ABC888B130AE}" srcOrd="1" destOrd="0" presId="urn:microsoft.com/office/officeart/2005/8/layout/process2"/>
    <dgm:cxn modelId="{64347D06-3593-4DDC-BEAE-92B3FC1A04C8}" type="presOf" srcId="{E65A4F26-7051-42F5-9FDF-6438B640237B}" destId="{095E7E59-F2BC-426C-80F7-C5294F8F4E63}" srcOrd="0" destOrd="0" presId="urn:microsoft.com/office/officeart/2005/8/layout/process2"/>
    <dgm:cxn modelId="{06DB6942-A308-4881-882C-588A9DA1DB0D}" type="presOf" srcId="{84699442-F532-446F-9E1E-30174A873E5B}" destId="{2A6EB029-DC32-44E2-AA0C-1852D0D17D8C}" srcOrd="1" destOrd="0" presId="urn:microsoft.com/office/officeart/2005/8/layout/process2"/>
    <dgm:cxn modelId="{F8EF96E2-0019-4349-984F-C292AB50C125}" type="presOf" srcId="{D89D7BDB-283C-47C1-90CF-0D1D2F6569C5}" destId="{77CB88AC-B8A9-4EA9-804D-9AA6AAE5A828}" srcOrd="0" destOrd="0" presId="urn:microsoft.com/office/officeart/2005/8/layout/process2"/>
    <dgm:cxn modelId="{AA8222C4-EC17-4CC7-91FE-C5E571161FF2}" type="presOf" srcId="{516F0372-B060-4D97-9121-7D7FBB9F257D}" destId="{64FC1FA0-7DF8-4467-A880-6AEF29445B27}" srcOrd="0" destOrd="0" presId="urn:microsoft.com/office/officeart/2005/8/layout/process2"/>
    <dgm:cxn modelId="{8806FEB8-172C-4F9D-A1C4-6551A2B67555}" type="presOf" srcId="{03DCC7C9-EE60-4CD9-9A53-48D797709F88}" destId="{EE0E7E6F-AE54-4A65-A435-B47D14487326}" srcOrd="0" destOrd="0" presId="urn:microsoft.com/office/officeart/2005/8/layout/process2"/>
    <dgm:cxn modelId="{3A91706B-104C-4482-999D-0DDBE0B81636}" type="presOf" srcId="{D2C5F65F-596E-405D-A231-57E29B56ECD3}" destId="{402ABECD-D44F-4C5E-A7D4-B8A41C77F027}" srcOrd="0" destOrd="0" presId="urn:microsoft.com/office/officeart/2005/8/layout/process2"/>
    <dgm:cxn modelId="{12A138B2-451C-40D0-8DEA-F8E34C1A549D}" type="presOf" srcId="{20B78EE8-D2E8-4118-9CFC-50158883FAE9}" destId="{A71E4D02-4EB0-41A7-990E-B40D6387DB56}" srcOrd="0" destOrd="0" presId="urn:microsoft.com/office/officeart/2005/8/layout/process2"/>
    <dgm:cxn modelId="{61C4E1DF-EDBF-413B-A180-D563FAB9AFA3}" srcId="{C794078C-5287-4936-8D67-0BE2822233EB}" destId="{6321ED4E-AAEF-417C-A1CB-0FB2FFCD7688}" srcOrd="6" destOrd="0" parTransId="{21F6D133-3E8C-4D9E-9E9B-4BA6BFCA54B8}" sibTransId="{02C8C78D-61BF-4E9D-AF24-9094AB7E821F}"/>
    <dgm:cxn modelId="{12BB2C31-81F2-45D6-92EC-3587C5556A9F}" srcId="{C794078C-5287-4936-8D67-0BE2822233EB}" destId="{D2C5F65F-596E-405D-A231-57E29B56ECD3}" srcOrd="3" destOrd="0" parTransId="{B17279B5-BD54-49D2-AC80-525ECB9CDAAF}" sibTransId="{0D745195-451B-4C4F-B6D3-8FE08C59B735}"/>
    <dgm:cxn modelId="{2C4D2224-6318-4D27-B177-FFEF3F8543C1}" type="presParOf" srcId="{ECF83D86-FF0F-499D-809B-07ACCCA9EE7A}" destId="{A71E4D02-4EB0-41A7-990E-B40D6387DB56}" srcOrd="0" destOrd="0" presId="urn:microsoft.com/office/officeart/2005/8/layout/process2"/>
    <dgm:cxn modelId="{7295D626-6D5F-4D17-ACE6-05251D71B009}" type="presParOf" srcId="{ECF83D86-FF0F-499D-809B-07ACCCA9EE7A}" destId="{DEF4B457-D734-4D6E-A597-CD18D03BF93F}" srcOrd="1" destOrd="0" presId="urn:microsoft.com/office/officeart/2005/8/layout/process2"/>
    <dgm:cxn modelId="{8E76823B-106F-4A73-A95C-F24BFFBE98BE}" type="presParOf" srcId="{DEF4B457-D734-4D6E-A597-CD18D03BF93F}" destId="{76D5DB93-1C62-4DD9-B37F-FE29FE17AD60}" srcOrd="0" destOrd="0" presId="urn:microsoft.com/office/officeart/2005/8/layout/process2"/>
    <dgm:cxn modelId="{442AF3F1-3CB5-4448-9CC7-272C41BC0CD1}" type="presParOf" srcId="{ECF83D86-FF0F-499D-809B-07ACCCA9EE7A}" destId="{274CBC07-8820-44FD-A752-078156CF59FE}" srcOrd="2" destOrd="0" presId="urn:microsoft.com/office/officeart/2005/8/layout/process2"/>
    <dgm:cxn modelId="{D42C5B3C-79A4-4C15-B7A2-26292B66B816}" type="presParOf" srcId="{ECF83D86-FF0F-499D-809B-07ACCCA9EE7A}" destId="{98F9937E-7B6F-41B3-A46C-44B57E3DE976}" srcOrd="3" destOrd="0" presId="urn:microsoft.com/office/officeart/2005/8/layout/process2"/>
    <dgm:cxn modelId="{73C21045-AC27-43F7-9A51-B5ED56B68D0C}" type="presParOf" srcId="{98F9937E-7B6F-41B3-A46C-44B57E3DE976}" destId="{D6AAF550-3978-433E-9E48-E1F02A9297C6}" srcOrd="0" destOrd="0" presId="urn:microsoft.com/office/officeart/2005/8/layout/process2"/>
    <dgm:cxn modelId="{7A3C515E-6443-426C-A629-EC4A2958A2A1}" type="presParOf" srcId="{ECF83D86-FF0F-499D-809B-07ACCCA9EE7A}" destId="{77CB88AC-B8A9-4EA9-804D-9AA6AAE5A828}" srcOrd="4" destOrd="0" presId="urn:microsoft.com/office/officeart/2005/8/layout/process2"/>
    <dgm:cxn modelId="{88EA866B-D3BF-4AA8-B119-71BBAE945529}" type="presParOf" srcId="{ECF83D86-FF0F-499D-809B-07ACCCA9EE7A}" destId="{FBB8B214-597E-47C8-BEC5-05ED720499F4}" srcOrd="5" destOrd="0" presId="urn:microsoft.com/office/officeart/2005/8/layout/process2"/>
    <dgm:cxn modelId="{29AE01B6-6C46-470C-A46A-C2A87EE2E0FF}" type="presParOf" srcId="{FBB8B214-597E-47C8-BEC5-05ED720499F4}" destId="{2A6EB029-DC32-44E2-AA0C-1852D0D17D8C}" srcOrd="0" destOrd="0" presId="urn:microsoft.com/office/officeart/2005/8/layout/process2"/>
    <dgm:cxn modelId="{2008EA3F-5D8D-4F0E-8E1B-44865019F102}" type="presParOf" srcId="{ECF83D86-FF0F-499D-809B-07ACCCA9EE7A}" destId="{402ABECD-D44F-4C5E-A7D4-B8A41C77F027}" srcOrd="6" destOrd="0" presId="urn:microsoft.com/office/officeart/2005/8/layout/process2"/>
    <dgm:cxn modelId="{F61ECCEC-95B9-44C2-BB27-A842F9D08B46}" type="presParOf" srcId="{ECF83D86-FF0F-499D-809B-07ACCCA9EE7A}" destId="{B108EB3F-5F1E-4D26-A885-E995B8B1D8A0}" srcOrd="7" destOrd="0" presId="urn:microsoft.com/office/officeart/2005/8/layout/process2"/>
    <dgm:cxn modelId="{786A3A13-2252-4BBE-BD01-C04C8F4799B4}" type="presParOf" srcId="{B108EB3F-5F1E-4D26-A885-E995B8B1D8A0}" destId="{E14773B4-5A14-4847-9CCA-FCC64811BA41}" srcOrd="0" destOrd="0" presId="urn:microsoft.com/office/officeart/2005/8/layout/process2"/>
    <dgm:cxn modelId="{A894BB7D-0179-43F8-B4DB-FD827F8E0CA1}" type="presParOf" srcId="{ECF83D86-FF0F-499D-809B-07ACCCA9EE7A}" destId="{6E60403B-AA1C-46B3-985F-082F00617EB5}" srcOrd="8" destOrd="0" presId="urn:microsoft.com/office/officeart/2005/8/layout/process2"/>
    <dgm:cxn modelId="{8BF44A7E-B8C1-432D-82E7-1BCC73CFD033}" type="presParOf" srcId="{ECF83D86-FF0F-499D-809B-07ACCCA9EE7A}" destId="{EE0E7E6F-AE54-4A65-A435-B47D14487326}" srcOrd="9" destOrd="0" presId="urn:microsoft.com/office/officeart/2005/8/layout/process2"/>
    <dgm:cxn modelId="{311C6D4E-79C7-4C04-822D-09EFF80956F5}" type="presParOf" srcId="{EE0E7E6F-AE54-4A65-A435-B47D14487326}" destId="{A3044D66-16F6-47AA-8CD6-ABC888B130AE}" srcOrd="0" destOrd="0" presId="urn:microsoft.com/office/officeart/2005/8/layout/process2"/>
    <dgm:cxn modelId="{4B9616FE-CE97-4F2F-888D-AFD1104B5FC9}" type="presParOf" srcId="{ECF83D86-FF0F-499D-809B-07ACCCA9EE7A}" destId="{64FC1FA0-7DF8-4467-A880-6AEF29445B27}" srcOrd="10" destOrd="0" presId="urn:microsoft.com/office/officeart/2005/8/layout/process2"/>
    <dgm:cxn modelId="{81AA4F7C-2D63-4B66-9C97-D98445E9A8C5}" type="presParOf" srcId="{ECF83D86-FF0F-499D-809B-07ACCCA9EE7A}" destId="{095E7E59-F2BC-426C-80F7-C5294F8F4E63}" srcOrd="11" destOrd="0" presId="urn:microsoft.com/office/officeart/2005/8/layout/process2"/>
    <dgm:cxn modelId="{2F11C304-6A17-4924-9010-91E83EE9AB4B}" type="presParOf" srcId="{095E7E59-F2BC-426C-80F7-C5294F8F4E63}" destId="{AD979C39-8150-400D-98C3-D1217940B166}" srcOrd="0" destOrd="0" presId="urn:microsoft.com/office/officeart/2005/8/layout/process2"/>
    <dgm:cxn modelId="{6B083ED5-16C8-4002-A7BD-1F46D4FCD70A}" type="presParOf" srcId="{ECF83D86-FF0F-499D-809B-07ACCCA9EE7A}" destId="{50022546-7E11-44A1-8B74-2FDDF0D35341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D0861-1518-4EF4-857A-076FA59F3FE6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9F9E98A7-2418-44AB-BD89-B35D6E973560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Coherentes</a:t>
          </a:r>
          <a:endParaRPr lang="es-CL" dirty="0">
            <a:solidFill>
              <a:schemeClr val="bg1"/>
            </a:solidFill>
          </a:endParaRPr>
        </a:p>
      </dgm:t>
    </dgm:pt>
    <dgm:pt modelId="{7E254B90-7C50-4299-A2EA-84CAA324C0A9}" type="parTrans" cxnId="{F640673B-2232-4235-842D-CAF38CB390C4}">
      <dgm:prSet/>
      <dgm:spPr/>
      <dgm:t>
        <a:bodyPr/>
        <a:lstStyle/>
        <a:p>
          <a:endParaRPr lang="es-CL"/>
        </a:p>
      </dgm:t>
    </dgm:pt>
    <dgm:pt modelId="{0BBBCDB0-26B5-4DE3-906C-64EAB9F6AB50}" type="sibTrans" cxnId="{F640673B-2232-4235-842D-CAF38CB390C4}">
      <dgm:prSet/>
      <dgm:spPr/>
      <dgm:t>
        <a:bodyPr/>
        <a:lstStyle/>
        <a:p>
          <a:endParaRPr lang="es-CL"/>
        </a:p>
      </dgm:t>
    </dgm:pt>
    <dgm:pt modelId="{8AE100F5-8165-4058-99F4-AFA50BDC1A0A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Realistas</a:t>
          </a:r>
          <a:endParaRPr lang="es-CL" dirty="0">
            <a:solidFill>
              <a:schemeClr val="bg1"/>
            </a:solidFill>
          </a:endParaRPr>
        </a:p>
      </dgm:t>
    </dgm:pt>
    <dgm:pt modelId="{64B9A828-38AD-4ED1-98CE-396A20571739}" type="parTrans" cxnId="{4DB16806-14C7-42DF-B9C0-4A0F4AADF0C5}">
      <dgm:prSet/>
      <dgm:spPr/>
      <dgm:t>
        <a:bodyPr/>
        <a:lstStyle/>
        <a:p>
          <a:endParaRPr lang="es-CL"/>
        </a:p>
      </dgm:t>
    </dgm:pt>
    <dgm:pt modelId="{6CF061CD-0708-4EA8-B589-22BF442F929F}" type="sibTrans" cxnId="{4DB16806-14C7-42DF-B9C0-4A0F4AADF0C5}">
      <dgm:prSet/>
      <dgm:spPr/>
      <dgm:t>
        <a:bodyPr/>
        <a:lstStyle/>
        <a:p>
          <a:endParaRPr lang="es-CL"/>
        </a:p>
      </dgm:t>
    </dgm:pt>
    <dgm:pt modelId="{56D787F8-47EA-406F-9D46-78E69ADF8D61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Pertinentes</a:t>
          </a:r>
          <a:endParaRPr lang="es-CL" dirty="0">
            <a:solidFill>
              <a:schemeClr val="bg1"/>
            </a:solidFill>
          </a:endParaRPr>
        </a:p>
      </dgm:t>
    </dgm:pt>
    <dgm:pt modelId="{9AD00F63-E788-41D1-B466-6D8FDE948CAC}" type="parTrans" cxnId="{DD38A04A-C9ED-45AC-9DFA-E38C67DE3DF5}">
      <dgm:prSet/>
      <dgm:spPr/>
      <dgm:t>
        <a:bodyPr/>
        <a:lstStyle/>
        <a:p>
          <a:endParaRPr lang="es-CL"/>
        </a:p>
      </dgm:t>
    </dgm:pt>
    <dgm:pt modelId="{59954A49-9741-4D26-A0C4-FDF8EC722A97}" type="sibTrans" cxnId="{DD38A04A-C9ED-45AC-9DFA-E38C67DE3DF5}">
      <dgm:prSet/>
      <dgm:spPr/>
      <dgm:t>
        <a:bodyPr/>
        <a:lstStyle/>
        <a:p>
          <a:endParaRPr lang="es-CL"/>
        </a:p>
      </dgm:t>
    </dgm:pt>
    <dgm:pt modelId="{44DF4284-4417-41F9-B8A5-8562FEDF102D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Medibles</a:t>
          </a:r>
          <a:endParaRPr lang="es-CL" dirty="0">
            <a:solidFill>
              <a:schemeClr val="bg1"/>
            </a:solidFill>
          </a:endParaRPr>
        </a:p>
      </dgm:t>
    </dgm:pt>
    <dgm:pt modelId="{6EDAAB38-3BE8-4A35-81B2-05968D98B2F3}" type="parTrans" cxnId="{2600EC2B-AB01-4BB1-BCD0-4B56912F2288}">
      <dgm:prSet/>
      <dgm:spPr/>
      <dgm:t>
        <a:bodyPr/>
        <a:lstStyle/>
        <a:p>
          <a:endParaRPr lang="es-CL"/>
        </a:p>
      </dgm:t>
    </dgm:pt>
    <dgm:pt modelId="{85EA704E-2C2D-4EA3-A1D2-651FE9C58D9C}" type="sibTrans" cxnId="{2600EC2B-AB01-4BB1-BCD0-4B56912F2288}">
      <dgm:prSet/>
      <dgm:spPr/>
      <dgm:t>
        <a:bodyPr/>
        <a:lstStyle/>
        <a:p>
          <a:endParaRPr lang="es-CL"/>
        </a:p>
      </dgm:t>
    </dgm:pt>
    <dgm:pt modelId="{664AAAAC-D8D3-461E-B51E-514C0CCAA18D}">
      <dgm:prSet phldrT="[Texto]"/>
      <dgm:spPr/>
      <dgm:t>
        <a:bodyPr/>
        <a:lstStyle/>
        <a:p>
          <a:r>
            <a:rPr lang="es-CL" dirty="0" smtClean="0">
              <a:solidFill>
                <a:schemeClr val="bg1"/>
              </a:solidFill>
            </a:rPr>
            <a:t>Precisos y claros</a:t>
          </a:r>
          <a:endParaRPr lang="es-CL" dirty="0">
            <a:solidFill>
              <a:schemeClr val="bg1"/>
            </a:solidFill>
          </a:endParaRPr>
        </a:p>
      </dgm:t>
    </dgm:pt>
    <dgm:pt modelId="{6022DB32-C4C0-4F72-8364-2BCBF7330271}" type="parTrans" cxnId="{986CE177-BD8F-44E5-8C35-DE43EFF2F224}">
      <dgm:prSet/>
      <dgm:spPr/>
      <dgm:t>
        <a:bodyPr/>
        <a:lstStyle/>
        <a:p>
          <a:endParaRPr lang="es-CL"/>
        </a:p>
      </dgm:t>
    </dgm:pt>
    <dgm:pt modelId="{3B006638-0A10-496E-BB33-3D50859EAFB6}" type="sibTrans" cxnId="{986CE177-BD8F-44E5-8C35-DE43EFF2F224}">
      <dgm:prSet/>
      <dgm:spPr/>
      <dgm:t>
        <a:bodyPr/>
        <a:lstStyle/>
        <a:p>
          <a:endParaRPr lang="es-CL"/>
        </a:p>
      </dgm:t>
    </dgm:pt>
    <dgm:pt modelId="{BCB93626-DE2D-490B-8995-C65D530AB8A0}" type="pres">
      <dgm:prSet presAssocID="{3FED0861-1518-4EF4-857A-076FA59F3F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769C15C-A829-4047-AE2C-506D7588BBF6}" type="pres">
      <dgm:prSet presAssocID="{9F9E98A7-2418-44AB-BD89-B35D6E9735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11DF3E-D80A-4AA8-809B-E60915A9D0DC}" type="pres">
      <dgm:prSet presAssocID="{9F9E98A7-2418-44AB-BD89-B35D6E973560}" presName="spNode" presStyleCnt="0"/>
      <dgm:spPr/>
      <dgm:t>
        <a:bodyPr/>
        <a:lstStyle/>
        <a:p>
          <a:endParaRPr lang="es-CL"/>
        </a:p>
      </dgm:t>
    </dgm:pt>
    <dgm:pt modelId="{84336E2E-2B87-4E7C-973E-7B6B51EEEE0B}" type="pres">
      <dgm:prSet presAssocID="{0BBBCDB0-26B5-4DE3-906C-64EAB9F6AB50}" presName="sibTrans" presStyleLbl="sibTrans1D1" presStyleIdx="0" presStyleCnt="5"/>
      <dgm:spPr/>
      <dgm:t>
        <a:bodyPr/>
        <a:lstStyle/>
        <a:p>
          <a:endParaRPr lang="es-CL"/>
        </a:p>
      </dgm:t>
    </dgm:pt>
    <dgm:pt modelId="{B22F7702-7335-4A39-A8AC-ABCF802834C3}" type="pres">
      <dgm:prSet presAssocID="{8AE100F5-8165-4058-99F4-AFA50BDC1A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EF7783-AA08-4919-A54C-2D35437DE790}" type="pres">
      <dgm:prSet presAssocID="{8AE100F5-8165-4058-99F4-AFA50BDC1A0A}" presName="spNode" presStyleCnt="0"/>
      <dgm:spPr/>
      <dgm:t>
        <a:bodyPr/>
        <a:lstStyle/>
        <a:p>
          <a:endParaRPr lang="es-CL"/>
        </a:p>
      </dgm:t>
    </dgm:pt>
    <dgm:pt modelId="{E68F1D0E-A389-4198-A309-550C17258441}" type="pres">
      <dgm:prSet presAssocID="{6CF061CD-0708-4EA8-B589-22BF442F929F}" presName="sibTrans" presStyleLbl="sibTrans1D1" presStyleIdx="1" presStyleCnt="5"/>
      <dgm:spPr/>
      <dgm:t>
        <a:bodyPr/>
        <a:lstStyle/>
        <a:p>
          <a:endParaRPr lang="es-CL"/>
        </a:p>
      </dgm:t>
    </dgm:pt>
    <dgm:pt modelId="{369645C0-8CFB-454E-91C4-F00B6D3A9279}" type="pres">
      <dgm:prSet presAssocID="{56D787F8-47EA-406F-9D46-78E69ADF8D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E0BA07-EE77-42AB-A387-A83B92520730}" type="pres">
      <dgm:prSet presAssocID="{56D787F8-47EA-406F-9D46-78E69ADF8D61}" presName="spNode" presStyleCnt="0"/>
      <dgm:spPr/>
      <dgm:t>
        <a:bodyPr/>
        <a:lstStyle/>
        <a:p>
          <a:endParaRPr lang="es-CL"/>
        </a:p>
      </dgm:t>
    </dgm:pt>
    <dgm:pt modelId="{8092DA6C-5999-4EF4-A519-6DA653452B7A}" type="pres">
      <dgm:prSet presAssocID="{59954A49-9741-4D26-A0C4-FDF8EC722A97}" presName="sibTrans" presStyleLbl="sibTrans1D1" presStyleIdx="2" presStyleCnt="5"/>
      <dgm:spPr/>
      <dgm:t>
        <a:bodyPr/>
        <a:lstStyle/>
        <a:p>
          <a:endParaRPr lang="es-CL"/>
        </a:p>
      </dgm:t>
    </dgm:pt>
    <dgm:pt modelId="{682E3102-CE01-45DC-A2E7-63BF82C9FF21}" type="pres">
      <dgm:prSet presAssocID="{44DF4284-4417-41F9-B8A5-8562FEDF10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D1DC3C-4528-487C-BD72-FA6C9079F087}" type="pres">
      <dgm:prSet presAssocID="{44DF4284-4417-41F9-B8A5-8562FEDF102D}" presName="spNode" presStyleCnt="0"/>
      <dgm:spPr/>
      <dgm:t>
        <a:bodyPr/>
        <a:lstStyle/>
        <a:p>
          <a:endParaRPr lang="es-CL"/>
        </a:p>
      </dgm:t>
    </dgm:pt>
    <dgm:pt modelId="{A6ED72CB-998B-4CAB-A62C-09FBB87FFBFD}" type="pres">
      <dgm:prSet presAssocID="{85EA704E-2C2D-4EA3-A1D2-651FE9C58D9C}" presName="sibTrans" presStyleLbl="sibTrans1D1" presStyleIdx="3" presStyleCnt="5"/>
      <dgm:spPr/>
      <dgm:t>
        <a:bodyPr/>
        <a:lstStyle/>
        <a:p>
          <a:endParaRPr lang="es-CL"/>
        </a:p>
      </dgm:t>
    </dgm:pt>
    <dgm:pt modelId="{7850A965-85E2-42F3-95F1-F8206B9ECFAB}" type="pres">
      <dgm:prSet presAssocID="{664AAAAC-D8D3-461E-B51E-514C0CCAA1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3903DE-0E8B-41A8-867E-A7FC966C09DE}" type="pres">
      <dgm:prSet presAssocID="{664AAAAC-D8D3-461E-B51E-514C0CCAA18D}" presName="spNode" presStyleCnt="0"/>
      <dgm:spPr/>
      <dgm:t>
        <a:bodyPr/>
        <a:lstStyle/>
        <a:p>
          <a:endParaRPr lang="es-CL"/>
        </a:p>
      </dgm:t>
    </dgm:pt>
    <dgm:pt modelId="{51B77179-65FD-4665-8146-1ED8A9DB4DB5}" type="pres">
      <dgm:prSet presAssocID="{3B006638-0A10-496E-BB33-3D50859EAFB6}" presName="sibTrans" presStyleLbl="sibTrans1D1" presStyleIdx="4" presStyleCnt="5"/>
      <dgm:spPr/>
      <dgm:t>
        <a:bodyPr/>
        <a:lstStyle/>
        <a:p>
          <a:endParaRPr lang="es-CL"/>
        </a:p>
      </dgm:t>
    </dgm:pt>
  </dgm:ptLst>
  <dgm:cxnLst>
    <dgm:cxn modelId="{74274A69-AB89-4476-8488-F5B66CE5BA10}" type="presOf" srcId="{56D787F8-47EA-406F-9D46-78E69ADF8D61}" destId="{369645C0-8CFB-454E-91C4-F00B6D3A9279}" srcOrd="0" destOrd="0" presId="urn:microsoft.com/office/officeart/2005/8/layout/cycle5"/>
    <dgm:cxn modelId="{986CE177-BD8F-44E5-8C35-DE43EFF2F224}" srcId="{3FED0861-1518-4EF4-857A-076FA59F3FE6}" destId="{664AAAAC-D8D3-461E-B51E-514C0CCAA18D}" srcOrd="4" destOrd="0" parTransId="{6022DB32-C4C0-4F72-8364-2BCBF7330271}" sibTransId="{3B006638-0A10-496E-BB33-3D50859EAFB6}"/>
    <dgm:cxn modelId="{CD738BDC-A7C1-4DB4-87CD-888854F25B7F}" type="presOf" srcId="{6CF061CD-0708-4EA8-B589-22BF442F929F}" destId="{E68F1D0E-A389-4198-A309-550C17258441}" srcOrd="0" destOrd="0" presId="urn:microsoft.com/office/officeart/2005/8/layout/cycle5"/>
    <dgm:cxn modelId="{01289570-7CED-4617-9C13-9E66EFD0C3E5}" type="presOf" srcId="{3FED0861-1518-4EF4-857A-076FA59F3FE6}" destId="{BCB93626-DE2D-490B-8995-C65D530AB8A0}" srcOrd="0" destOrd="0" presId="urn:microsoft.com/office/officeart/2005/8/layout/cycle5"/>
    <dgm:cxn modelId="{DE682B28-3F3C-4459-909E-80FFE7353DDF}" type="presOf" srcId="{8AE100F5-8165-4058-99F4-AFA50BDC1A0A}" destId="{B22F7702-7335-4A39-A8AC-ABCF802834C3}" srcOrd="0" destOrd="0" presId="urn:microsoft.com/office/officeart/2005/8/layout/cycle5"/>
    <dgm:cxn modelId="{DD38A04A-C9ED-45AC-9DFA-E38C67DE3DF5}" srcId="{3FED0861-1518-4EF4-857A-076FA59F3FE6}" destId="{56D787F8-47EA-406F-9D46-78E69ADF8D61}" srcOrd="2" destOrd="0" parTransId="{9AD00F63-E788-41D1-B466-6D8FDE948CAC}" sibTransId="{59954A49-9741-4D26-A0C4-FDF8EC722A97}"/>
    <dgm:cxn modelId="{4DB16806-14C7-42DF-B9C0-4A0F4AADF0C5}" srcId="{3FED0861-1518-4EF4-857A-076FA59F3FE6}" destId="{8AE100F5-8165-4058-99F4-AFA50BDC1A0A}" srcOrd="1" destOrd="0" parTransId="{64B9A828-38AD-4ED1-98CE-396A20571739}" sibTransId="{6CF061CD-0708-4EA8-B589-22BF442F929F}"/>
    <dgm:cxn modelId="{B7CB0DE2-77FD-4A88-90C8-79151C075FEF}" type="presOf" srcId="{664AAAAC-D8D3-461E-B51E-514C0CCAA18D}" destId="{7850A965-85E2-42F3-95F1-F8206B9ECFAB}" srcOrd="0" destOrd="0" presId="urn:microsoft.com/office/officeart/2005/8/layout/cycle5"/>
    <dgm:cxn modelId="{4042DA15-E466-455E-9135-7C28C302B255}" type="presOf" srcId="{85EA704E-2C2D-4EA3-A1D2-651FE9C58D9C}" destId="{A6ED72CB-998B-4CAB-A62C-09FBB87FFBFD}" srcOrd="0" destOrd="0" presId="urn:microsoft.com/office/officeart/2005/8/layout/cycle5"/>
    <dgm:cxn modelId="{15F79846-F5DF-44D6-9BE0-C7EE50FE7A7A}" type="presOf" srcId="{0BBBCDB0-26B5-4DE3-906C-64EAB9F6AB50}" destId="{84336E2E-2B87-4E7C-973E-7B6B51EEEE0B}" srcOrd="0" destOrd="0" presId="urn:microsoft.com/office/officeart/2005/8/layout/cycle5"/>
    <dgm:cxn modelId="{6CEA88BD-017B-4285-AE00-D5389A9301DA}" type="presOf" srcId="{9F9E98A7-2418-44AB-BD89-B35D6E973560}" destId="{E769C15C-A829-4047-AE2C-506D7588BBF6}" srcOrd="0" destOrd="0" presId="urn:microsoft.com/office/officeart/2005/8/layout/cycle5"/>
    <dgm:cxn modelId="{A021E631-B966-43AB-9CFB-4476120861BC}" type="presOf" srcId="{44DF4284-4417-41F9-B8A5-8562FEDF102D}" destId="{682E3102-CE01-45DC-A2E7-63BF82C9FF21}" srcOrd="0" destOrd="0" presId="urn:microsoft.com/office/officeart/2005/8/layout/cycle5"/>
    <dgm:cxn modelId="{F640673B-2232-4235-842D-CAF38CB390C4}" srcId="{3FED0861-1518-4EF4-857A-076FA59F3FE6}" destId="{9F9E98A7-2418-44AB-BD89-B35D6E973560}" srcOrd="0" destOrd="0" parTransId="{7E254B90-7C50-4299-A2EA-84CAA324C0A9}" sibTransId="{0BBBCDB0-26B5-4DE3-906C-64EAB9F6AB50}"/>
    <dgm:cxn modelId="{5E635659-1A8C-41EC-8856-82AD067C64F5}" type="presOf" srcId="{59954A49-9741-4D26-A0C4-FDF8EC722A97}" destId="{8092DA6C-5999-4EF4-A519-6DA653452B7A}" srcOrd="0" destOrd="0" presId="urn:microsoft.com/office/officeart/2005/8/layout/cycle5"/>
    <dgm:cxn modelId="{CAA84D12-CE4C-4AA3-86C3-03ED9C5B7B8A}" type="presOf" srcId="{3B006638-0A10-496E-BB33-3D50859EAFB6}" destId="{51B77179-65FD-4665-8146-1ED8A9DB4DB5}" srcOrd="0" destOrd="0" presId="urn:microsoft.com/office/officeart/2005/8/layout/cycle5"/>
    <dgm:cxn modelId="{2600EC2B-AB01-4BB1-BCD0-4B56912F2288}" srcId="{3FED0861-1518-4EF4-857A-076FA59F3FE6}" destId="{44DF4284-4417-41F9-B8A5-8562FEDF102D}" srcOrd="3" destOrd="0" parTransId="{6EDAAB38-3BE8-4A35-81B2-05968D98B2F3}" sibTransId="{85EA704E-2C2D-4EA3-A1D2-651FE9C58D9C}"/>
    <dgm:cxn modelId="{6B46F5FF-BA05-4D48-BCB2-CC7235945635}" type="presParOf" srcId="{BCB93626-DE2D-490B-8995-C65D530AB8A0}" destId="{E769C15C-A829-4047-AE2C-506D7588BBF6}" srcOrd="0" destOrd="0" presId="urn:microsoft.com/office/officeart/2005/8/layout/cycle5"/>
    <dgm:cxn modelId="{70ED7025-4AF5-40F3-83EE-176A0B0F8EBE}" type="presParOf" srcId="{BCB93626-DE2D-490B-8995-C65D530AB8A0}" destId="{CB11DF3E-D80A-4AA8-809B-E60915A9D0DC}" srcOrd="1" destOrd="0" presId="urn:microsoft.com/office/officeart/2005/8/layout/cycle5"/>
    <dgm:cxn modelId="{47543ACA-1CE6-4C6D-8946-5935A4B329C8}" type="presParOf" srcId="{BCB93626-DE2D-490B-8995-C65D530AB8A0}" destId="{84336E2E-2B87-4E7C-973E-7B6B51EEEE0B}" srcOrd="2" destOrd="0" presId="urn:microsoft.com/office/officeart/2005/8/layout/cycle5"/>
    <dgm:cxn modelId="{C27E80D9-9AEA-4429-BC69-A37E42271723}" type="presParOf" srcId="{BCB93626-DE2D-490B-8995-C65D530AB8A0}" destId="{B22F7702-7335-4A39-A8AC-ABCF802834C3}" srcOrd="3" destOrd="0" presId="urn:microsoft.com/office/officeart/2005/8/layout/cycle5"/>
    <dgm:cxn modelId="{947D5036-1BA6-439A-B0AB-65FFA47F0864}" type="presParOf" srcId="{BCB93626-DE2D-490B-8995-C65D530AB8A0}" destId="{66EF7783-AA08-4919-A54C-2D35437DE790}" srcOrd="4" destOrd="0" presId="urn:microsoft.com/office/officeart/2005/8/layout/cycle5"/>
    <dgm:cxn modelId="{14D7F8B1-557B-445E-BF85-846501BC494B}" type="presParOf" srcId="{BCB93626-DE2D-490B-8995-C65D530AB8A0}" destId="{E68F1D0E-A389-4198-A309-550C17258441}" srcOrd="5" destOrd="0" presId="urn:microsoft.com/office/officeart/2005/8/layout/cycle5"/>
    <dgm:cxn modelId="{14C143AC-D9F3-497F-B667-1D9D129F3C07}" type="presParOf" srcId="{BCB93626-DE2D-490B-8995-C65D530AB8A0}" destId="{369645C0-8CFB-454E-91C4-F00B6D3A9279}" srcOrd="6" destOrd="0" presId="urn:microsoft.com/office/officeart/2005/8/layout/cycle5"/>
    <dgm:cxn modelId="{038A6F8F-0AB7-44C5-83B9-61E14C937C0B}" type="presParOf" srcId="{BCB93626-DE2D-490B-8995-C65D530AB8A0}" destId="{79E0BA07-EE77-42AB-A387-A83B92520730}" srcOrd="7" destOrd="0" presId="urn:microsoft.com/office/officeart/2005/8/layout/cycle5"/>
    <dgm:cxn modelId="{1D4DD11D-43DF-4D3C-A0AF-DD141AFCDFBC}" type="presParOf" srcId="{BCB93626-DE2D-490B-8995-C65D530AB8A0}" destId="{8092DA6C-5999-4EF4-A519-6DA653452B7A}" srcOrd="8" destOrd="0" presId="urn:microsoft.com/office/officeart/2005/8/layout/cycle5"/>
    <dgm:cxn modelId="{D52DECF1-C6E3-4A70-8BBA-64F7F76CAD22}" type="presParOf" srcId="{BCB93626-DE2D-490B-8995-C65D530AB8A0}" destId="{682E3102-CE01-45DC-A2E7-63BF82C9FF21}" srcOrd="9" destOrd="0" presId="urn:microsoft.com/office/officeart/2005/8/layout/cycle5"/>
    <dgm:cxn modelId="{00A964F0-3A50-4D3C-9B4B-FDD36FD1AF2C}" type="presParOf" srcId="{BCB93626-DE2D-490B-8995-C65D530AB8A0}" destId="{00D1DC3C-4528-487C-BD72-FA6C9079F087}" srcOrd="10" destOrd="0" presId="urn:microsoft.com/office/officeart/2005/8/layout/cycle5"/>
    <dgm:cxn modelId="{29C6DDE7-176A-4FB0-B944-754A3B9CD7B1}" type="presParOf" srcId="{BCB93626-DE2D-490B-8995-C65D530AB8A0}" destId="{A6ED72CB-998B-4CAB-A62C-09FBB87FFBFD}" srcOrd="11" destOrd="0" presId="urn:microsoft.com/office/officeart/2005/8/layout/cycle5"/>
    <dgm:cxn modelId="{0936E047-3FA5-4515-BEB0-0E020B1BB009}" type="presParOf" srcId="{BCB93626-DE2D-490B-8995-C65D530AB8A0}" destId="{7850A965-85E2-42F3-95F1-F8206B9ECFAB}" srcOrd="12" destOrd="0" presId="urn:microsoft.com/office/officeart/2005/8/layout/cycle5"/>
    <dgm:cxn modelId="{08F1742E-C1AB-46A1-ADA6-DA9320C99E64}" type="presParOf" srcId="{BCB93626-DE2D-490B-8995-C65D530AB8A0}" destId="{6E3903DE-0E8B-41A8-867E-A7FC966C09DE}" srcOrd="13" destOrd="0" presId="urn:microsoft.com/office/officeart/2005/8/layout/cycle5"/>
    <dgm:cxn modelId="{95B5F424-30DD-4CCC-AD49-562DD1E3F642}" type="presParOf" srcId="{BCB93626-DE2D-490B-8995-C65D530AB8A0}" destId="{51B77179-65FD-4665-8146-1ED8A9DB4DB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F14E2-5101-4A6A-B173-47A4741E42AC}">
      <dsp:nvSpPr>
        <dsp:cNvPr id="0" name=""/>
        <dsp:cNvSpPr/>
      </dsp:nvSpPr>
      <dsp:spPr>
        <a:xfrm>
          <a:off x="2253520" y="568471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98000"/>
                <a:lumMod val="1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D1ECAF-BC8C-4215-82C1-8C085150D955}">
      <dsp:nvSpPr>
        <dsp:cNvPr id="0" name=""/>
        <dsp:cNvSpPr/>
      </dsp:nvSpPr>
      <dsp:spPr>
        <a:xfrm>
          <a:off x="2253520" y="568471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5">
                <a:hueOff val="-14522952"/>
                <a:satOff val="15828"/>
                <a:lumOff val="3824"/>
                <a:alphaOff val="0"/>
                <a:tint val="98000"/>
                <a:lumMod val="100000"/>
              </a:schemeClr>
            </a:gs>
            <a:gs pos="100000">
              <a:schemeClr val="accent5">
                <a:hueOff val="-14522952"/>
                <a:satOff val="15828"/>
                <a:lumOff val="382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9F4B8-0E8C-4070-80EE-84B7C5A08753}">
      <dsp:nvSpPr>
        <dsp:cNvPr id="0" name=""/>
        <dsp:cNvSpPr/>
      </dsp:nvSpPr>
      <dsp:spPr>
        <a:xfrm>
          <a:off x="2253520" y="568471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5">
                <a:hueOff val="-9681968"/>
                <a:satOff val="10552"/>
                <a:lumOff val="2549"/>
                <a:alphaOff val="0"/>
                <a:tint val="98000"/>
                <a:lumMod val="100000"/>
              </a:schemeClr>
            </a:gs>
            <a:gs pos="100000">
              <a:schemeClr val="accent5">
                <a:hueOff val="-9681968"/>
                <a:satOff val="10552"/>
                <a:lumOff val="254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2E7BF-A899-472D-AF9D-448377C1A2DE}">
      <dsp:nvSpPr>
        <dsp:cNvPr id="0" name=""/>
        <dsp:cNvSpPr/>
      </dsp:nvSpPr>
      <dsp:spPr>
        <a:xfrm>
          <a:off x="2253520" y="568471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5">
                <a:hueOff val="-4840984"/>
                <a:satOff val="5276"/>
                <a:lumOff val="1275"/>
                <a:alphaOff val="0"/>
                <a:tint val="98000"/>
                <a:lumMod val="100000"/>
              </a:schemeClr>
            </a:gs>
            <a:gs pos="100000">
              <a:schemeClr val="accent5">
                <a:hueOff val="-4840984"/>
                <a:satOff val="5276"/>
                <a:lumOff val="127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969D0-CB5A-437E-BFA5-1D07AEB06540}">
      <dsp:nvSpPr>
        <dsp:cNvPr id="0" name=""/>
        <dsp:cNvSpPr/>
      </dsp:nvSpPr>
      <dsp:spPr>
        <a:xfrm>
          <a:off x="2253520" y="568471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D0C35-49A6-435C-8E7B-AF1EF6734A73}">
      <dsp:nvSpPr>
        <dsp:cNvPr id="0" name=""/>
        <dsp:cNvSpPr/>
      </dsp:nvSpPr>
      <dsp:spPr>
        <a:xfrm>
          <a:off x="3258534" y="1573485"/>
          <a:ext cx="1715839" cy="17158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>
              <a:solidFill>
                <a:schemeClr val="tx1"/>
              </a:solidFill>
            </a:rPr>
            <a:t>Plan de Gestión </a:t>
          </a:r>
          <a:endParaRPr lang="es-CL" sz="2800" kern="1200" dirty="0">
            <a:solidFill>
              <a:schemeClr val="tx1"/>
            </a:solidFill>
          </a:endParaRPr>
        </a:p>
      </dsp:txBody>
      <dsp:txXfrm>
        <a:off x="3509813" y="1824764"/>
        <a:ext cx="1213281" cy="1213281"/>
      </dsp:txXfrm>
    </dsp:sp>
    <dsp:sp modelId="{FE91716B-9A1D-450E-A474-A44C6FA05285}">
      <dsp:nvSpPr>
        <dsp:cNvPr id="0" name=""/>
        <dsp:cNvSpPr/>
      </dsp:nvSpPr>
      <dsp:spPr>
        <a:xfrm>
          <a:off x="3262703" y="-71984"/>
          <a:ext cx="1707502" cy="13673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</a:rPr>
            <a:t>Responsables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3512761" y="128266"/>
        <a:ext cx="1207386" cy="966890"/>
      </dsp:txXfrm>
    </dsp:sp>
    <dsp:sp modelId="{E0DA4DF5-C54B-413E-8C50-4112A0D83D32}">
      <dsp:nvSpPr>
        <dsp:cNvPr id="0" name=""/>
        <dsp:cNvSpPr/>
      </dsp:nvSpPr>
      <dsp:spPr>
        <a:xfrm>
          <a:off x="5067779" y="1192966"/>
          <a:ext cx="1558615" cy="1352244"/>
        </a:xfrm>
        <a:prstGeom prst="ellipse">
          <a:avLst/>
        </a:prstGeom>
        <a:gradFill rotWithShape="0">
          <a:gsLst>
            <a:gs pos="0">
              <a:schemeClr val="accent5">
                <a:hueOff val="-4840984"/>
                <a:satOff val="5276"/>
                <a:lumOff val="1275"/>
                <a:alphaOff val="0"/>
                <a:tint val="98000"/>
                <a:lumMod val="100000"/>
              </a:schemeClr>
            </a:gs>
            <a:gs pos="100000">
              <a:schemeClr val="accent5">
                <a:hueOff val="-4840984"/>
                <a:satOff val="5276"/>
                <a:lumOff val="127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Prioridades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5296033" y="1390998"/>
        <a:ext cx="1102107" cy="956180"/>
      </dsp:txXfrm>
    </dsp:sp>
    <dsp:sp modelId="{0A443BD8-F38E-43F8-8117-97D7851E94DD}">
      <dsp:nvSpPr>
        <dsp:cNvPr id="0" name=""/>
        <dsp:cNvSpPr/>
      </dsp:nvSpPr>
      <dsp:spPr>
        <a:xfrm>
          <a:off x="4520407" y="3209189"/>
          <a:ext cx="1331273" cy="1388757"/>
        </a:xfrm>
        <a:prstGeom prst="ellipse">
          <a:avLst/>
        </a:prstGeom>
        <a:gradFill rotWithShape="0">
          <a:gsLst>
            <a:gs pos="0">
              <a:schemeClr val="accent5">
                <a:hueOff val="-9681968"/>
                <a:satOff val="10552"/>
                <a:lumOff val="2549"/>
                <a:alphaOff val="0"/>
                <a:tint val="98000"/>
                <a:lumMod val="100000"/>
              </a:schemeClr>
            </a:gs>
            <a:gs pos="100000">
              <a:schemeClr val="accent5">
                <a:hueOff val="-9681968"/>
                <a:satOff val="10552"/>
                <a:lumOff val="254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Plazos de tiempo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4715367" y="3412568"/>
        <a:ext cx="941353" cy="981999"/>
      </dsp:txXfrm>
    </dsp:sp>
    <dsp:sp modelId="{8B936F8D-AB61-4428-84D6-0F5D09777D1A}">
      <dsp:nvSpPr>
        <dsp:cNvPr id="0" name=""/>
        <dsp:cNvSpPr/>
      </dsp:nvSpPr>
      <dsp:spPr>
        <a:xfrm>
          <a:off x="2323287" y="3240364"/>
          <a:ext cx="1447154" cy="1326409"/>
        </a:xfrm>
        <a:prstGeom prst="ellipse">
          <a:avLst/>
        </a:prstGeom>
        <a:gradFill rotWithShape="0">
          <a:gsLst>
            <a:gs pos="0">
              <a:schemeClr val="accent5">
                <a:hueOff val="-14522952"/>
                <a:satOff val="15828"/>
                <a:lumOff val="3824"/>
                <a:alphaOff val="0"/>
                <a:tint val="98000"/>
                <a:lumMod val="100000"/>
              </a:schemeClr>
            </a:gs>
            <a:gs pos="100000">
              <a:schemeClr val="accent5">
                <a:hueOff val="-14522952"/>
                <a:satOff val="15828"/>
                <a:lumOff val="382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Recursos 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535218" y="3434612"/>
        <a:ext cx="1023292" cy="937913"/>
      </dsp:txXfrm>
    </dsp:sp>
    <dsp:sp modelId="{E34712E8-01BC-4F19-B852-9AD55C0CD7D7}">
      <dsp:nvSpPr>
        <dsp:cNvPr id="0" name=""/>
        <dsp:cNvSpPr/>
      </dsp:nvSpPr>
      <dsp:spPr>
        <a:xfrm>
          <a:off x="1603205" y="1152129"/>
          <a:ext cx="1565233" cy="1433918"/>
        </a:xfrm>
        <a:prstGeom prst="ellipse">
          <a:avLst/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98000"/>
                <a:lumMod val="1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Formas de evaluación.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1832428" y="1362121"/>
        <a:ext cx="1106787" cy="1013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E4D02-4EB0-41A7-990E-B40D6387DB56}">
      <dsp:nvSpPr>
        <dsp:cNvPr id="0" name=""/>
        <dsp:cNvSpPr/>
      </dsp:nvSpPr>
      <dsp:spPr>
        <a:xfrm>
          <a:off x="1786608" y="273861"/>
          <a:ext cx="1446225" cy="11286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Elaborar un marco de antecedentes y prioridades del establecimiento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1819664" y="306917"/>
        <a:ext cx="1380113" cy="1062519"/>
      </dsp:txXfrm>
    </dsp:sp>
    <dsp:sp modelId="{DEF4B457-D734-4D6E-A597-CD18D03BF93F}">
      <dsp:nvSpPr>
        <dsp:cNvPr id="0" name=""/>
        <dsp:cNvSpPr/>
      </dsp:nvSpPr>
      <dsp:spPr>
        <a:xfrm rot="21526190">
          <a:off x="3353961" y="777824"/>
          <a:ext cx="727434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>
        <a:off x="3353963" y="791811"/>
        <a:ext cx="706787" cy="41295"/>
      </dsp:txXfrm>
    </dsp:sp>
    <dsp:sp modelId="{274CBC07-8820-44FD-A752-078156CF59FE}">
      <dsp:nvSpPr>
        <dsp:cNvPr id="0" name=""/>
        <dsp:cNvSpPr/>
      </dsp:nvSpPr>
      <dsp:spPr>
        <a:xfrm>
          <a:off x="4202523" y="506547"/>
          <a:ext cx="950990" cy="570135"/>
        </a:xfrm>
        <a:prstGeom prst="roundRect">
          <a:avLst>
            <a:gd name="adj" fmla="val 10000"/>
          </a:avLst>
        </a:prstGeom>
        <a:solidFill>
          <a:schemeClr val="accent5">
            <a:hueOff val="-3227323"/>
            <a:satOff val="3517"/>
            <a:lumOff val="8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Definición de Metas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4219222" y="523246"/>
        <a:ext cx="917592" cy="536737"/>
      </dsp:txXfrm>
    </dsp:sp>
    <dsp:sp modelId="{98F9937E-7B6F-41B3-A46C-44B57E3DE976}">
      <dsp:nvSpPr>
        <dsp:cNvPr id="0" name=""/>
        <dsp:cNvSpPr/>
      </dsp:nvSpPr>
      <dsp:spPr>
        <a:xfrm rot="804685">
          <a:off x="5182736" y="901013"/>
          <a:ext cx="196806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872787"/>
            <a:satOff val="4221"/>
            <a:lumOff val="1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>
        <a:off x="5183018" y="912384"/>
        <a:ext cx="176159" cy="41295"/>
      </dsp:txXfrm>
    </dsp:sp>
    <dsp:sp modelId="{77CB88AC-B8A9-4EA9-804D-9AA6AAE5A828}">
      <dsp:nvSpPr>
        <dsp:cNvPr id="0" name=""/>
        <dsp:cNvSpPr/>
      </dsp:nvSpPr>
      <dsp:spPr>
        <a:xfrm>
          <a:off x="5408766" y="677492"/>
          <a:ext cx="1584659" cy="954584"/>
        </a:xfrm>
        <a:prstGeom prst="roundRect">
          <a:avLst>
            <a:gd name="adj" fmla="val 10000"/>
          </a:avLst>
        </a:prstGeom>
        <a:solidFill>
          <a:schemeClr val="accent5">
            <a:hueOff val="-6454645"/>
            <a:satOff val="7035"/>
            <a:lumOff val="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Planteamiento de Objetivos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5436725" y="705451"/>
        <a:ext cx="1528741" cy="898666"/>
      </dsp:txXfrm>
    </dsp:sp>
    <dsp:sp modelId="{FBB8B214-597E-47C8-BEC5-05ED720499F4}">
      <dsp:nvSpPr>
        <dsp:cNvPr id="0" name=""/>
        <dsp:cNvSpPr/>
      </dsp:nvSpPr>
      <dsp:spPr>
        <a:xfrm rot="5371178">
          <a:off x="6027527" y="1837093"/>
          <a:ext cx="359156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745575"/>
            <a:satOff val="8442"/>
            <a:lumOff val="2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 dirty="0"/>
        </a:p>
      </dsp:txBody>
      <dsp:txXfrm rot="-5400000">
        <a:off x="6186371" y="1691928"/>
        <a:ext cx="41295" cy="338509"/>
      </dsp:txXfrm>
    </dsp:sp>
    <dsp:sp modelId="{402ABECD-D44F-4C5E-A7D4-B8A41C77F027}">
      <dsp:nvSpPr>
        <dsp:cNvPr id="0" name=""/>
        <dsp:cNvSpPr/>
      </dsp:nvSpPr>
      <dsp:spPr>
        <a:xfrm>
          <a:off x="5438165" y="2110935"/>
          <a:ext cx="1547273" cy="641590"/>
        </a:xfrm>
        <a:prstGeom prst="roundRect">
          <a:avLst>
            <a:gd name="adj" fmla="val 10000"/>
          </a:avLst>
        </a:prstGeom>
        <a:solidFill>
          <a:schemeClr val="accent5">
            <a:hueOff val="-9681968"/>
            <a:satOff val="10552"/>
            <a:lumOff val="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Definición de indicadores de seguimiento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5456957" y="2129727"/>
        <a:ext cx="1509689" cy="604006"/>
      </dsp:txXfrm>
    </dsp:sp>
    <dsp:sp modelId="{B108EB3F-5F1E-4D26-A885-E995B8B1D8A0}">
      <dsp:nvSpPr>
        <dsp:cNvPr id="0" name=""/>
        <dsp:cNvSpPr/>
      </dsp:nvSpPr>
      <dsp:spPr>
        <a:xfrm rot="10248414">
          <a:off x="5198407" y="2544573"/>
          <a:ext cx="207026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618362"/>
            <a:satOff val="12662"/>
            <a:lumOff val="3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 rot="10800000">
        <a:off x="5218921" y="2556689"/>
        <a:ext cx="186379" cy="41295"/>
      </dsp:txXfrm>
    </dsp:sp>
    <dsp:sp modelId="{6E60403B-AA1C-46B3-985F-082F00617EB5}">
      <dsp:nvSpPr>
        <dsp:cNvPr id="0" name=""/>
        <dsp:cNvSpPr/>
      </dsp:nvSpPr>
      <dsp:spPr>
        <a:xfrm>
          <a:off x="3988153" y="2259934"/>
          <a:ext cx="1177522" cy="872776"/>
        </a:xfrm>
        <a:prstGeom prst="roundRect">
          <a:avLst>
            <a:gd name="adj" fmla="val 10000"/>
          </a:avLst>
        </a:prstGeom>
        <a:solidFill>
          <a:schemeClr val="accent5">
            <a:hueOff val="-12909291"/>
            <a:satOff val="14069"/>
            <a:lumOff val="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Definición de acciones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4013716" y="2285497"/>
        <a:ext cx="1126396" cy="821650"/>
      </dsp:txXfrm>
    </dsp:sp>
    <dsp:sp modelId="{EE0E7E6F-AE54-4A65-A435-B47D14487326}">
      <dsp:nvSpPr>
        <dsp:cNvPr id="0" name=""/>
        <dsp:cNvSpPr/>
      </dsp:nvSpPr>
      <dsp:spPr>
        <a:xfrm rot="10769674">
          <a:off x="3398478" y="2670076"/>
          <a:ext cx="505447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491149"/>
            <a:satOff val="16883"/>
            <a:lumOff val="4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 rot="10800000">
        <a:off x="3419125" y="2683750"/>
        <a:ext cx="484800" cy="41295"/>
      </dsp:txXfrm>
    </dsp:sp>
    <dsp:sp modelId="{64FC1FA0-7DF8-4467-A880-6AEF29445B27}">
      <dsp:nvSpPr>
        <dsp:cNvPr id="0" name=""/>
        <dsp:cNvSpPr/>
      </dsp:nvSpPr>
      <dsp:spPr>
        <a:xfrm>
          <a:off x="1952671" y="2379059"/>
          <a:ext cx="1361578" cy="668814"/>
        </a:xfrm>
        <a:prstGeom prst="roundRect">
          <a:avLst>
            <a:gd name="adj" fmla="val 10000"/>
          </a:avLst>
        </a:prstGeom>
        <a:solidFill>
          <a:schemeClr val="accent5">
            <a:hueOff val="-16136613"/>
            <a:satOff val="17587"/>
            <a:lumOff val="42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Planificación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1972260" y="2398648"/>
        <a:ext cx="1322400" cy="629636"/>
      </dsp:txXfrm>
    </dsp:sp>
    <dsp:sp modelId="{095E7E59-F2BC-426C-80F7-C5294F8F4E63}">
      <dsp:nvSpPr>
        <dsp:cNvPr id="0" name=""/>
        <dsp:cNvSpPr/>
      </dsp:nvSpPr>
      <dsp:spPr>
        <a:xfrm rot="12262792">
          <a:off x="1609602" y="2285256"/>
          <a:ext cx="309847" cy="68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 dirty="0"/>
        </a:p>
      </dsp:txBody>
      <dsp:txXfrm rot="10800000">
        <a:off x="1629328" y="2303282"/>
        <a:ext cx="289200" cy="41295"/>
      </dsp:txXfrm>
    </dsp:sp>
    <dsp:sp modelId="{50022546-7E11-44A1-8B74-2FDDF0D35341}">
      <dsp:nvSpPr>
        <dsp:cNvPr id="0" name=""/>
        <dsp:cNvSpPr/>
      </dsp:nvSpPr>
      <dsp:spPr>
        <a:xfrm>
          <a:off x="47959" y="1560778"/>
          <a:ext cx="1570460" cy="673623"/>
        </a:xfrm>
        <a:prstGeom prst="roundRect">
          <a:avLst>
            <a:gd name="adj" fmla="val 10000"/>
          </a:avLst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Evaluación de Resultados del Plan de Gestión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67689" y="1580508"/>
        <a:ext cx="1531000" cy="634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9C15C-A829-4047-AE2C-506D7588BBF6}">
      <dsp:nvSpPr>
        <dsp:cNvPr id="0" name=""/>
        <dsp:cNvSpPr/>
      </dsp:nvSpPr>
      <dsp:spPr>
        <a:xfrm>
          <a:off x="2894404" y="1360"/>
          <a:ext cx="1511364" cy="9823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bg1"/>
              </a:solidFill>
            </a:rPr>
            <a:t>Coherentes</a:t>
          </a:r>
          <a:endParaRPr lang="es-CL" sz="2100" kern="1200" dirty="0">
            <a:solidFill>
              <a:schemeClr val="bg1"/>
            </a:solidFill>
          </a:endParaRPr>
        </a:p>
      </dsp:txBody>
      <dsp:txXfrm>
        <a:off x="2942360" y="49316"/>
        <a:ext cx="1415452" cy="886474"/>
      </dsp:txXfrm>
    </dsp:sp>
    <dsp:sp modelId="{84336E2E-2B87-4E7C-973E-7B6B51EEEE0B}">
      <dsp:nvSpPr>
        <dsp:cNvPr id="0" name=""/>
        <dsp:cNvSpPr/>
      </dsp:nvSpPr>
      <dsp:spPr>
        <a:xfrm>
          <a:off x="1688266" y="492553"/>
          <a:ext cx="3923640" cy="3923640"/>
        </a:xfrm>
        <a:custGeom>
          <a:avLst/>
          <a:gdLst/>
          <a:ahLst/>
          <a:cxnLst/>
          <a:rect l="0" t="0" r="0" b="0"/>
          <a:pathLst>
            <a:path>
              <a:moveTo>
                <a:pt x="2919758" y="249776"/>
              </a:moveTo>
              <a:arcTo wR="1961820" hR="1961820" stAng="17953697" swAng="1211124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F7702-7335-4A39-A8AC-ABCF802834C3}">
      <dsp:nvSpPr>
        <dsp:cNvPr id="0" name=""/>
        <dsp:cNvSpPr/>
      </dsp:nvSpPr>
      <dsp:spPr>
        <a:xfrm>
          <a:off x="4760206" y="1356944"/>
          <a:ext cx="1511364" cy="982386"/>
        </a:xfrm>
        <a:prstGeom prst="roundRect">
          <a:avLst/>
        </a:prstGeom>
        <a:gradFill rotWithShape="0">
          <a:gsLst>
            <a:gs pos="0">
              <a:schemeClr val="accent4">
                <a:hueOff val="1280102"/>
                <a:satOff val="6731"/>
                <a:lumOff val="-1520"/>
                <a:alphaOff val="0"/>
                <a:tint val="98000"/>
                <a:lumMod val="100000"/>
              </a:schemeClr>
            </a:gs>
            <a:gs pos="100000">
              <a:schemeClr val="accent4">
                <a:hueOff val="1280102"/>
                <a:satOff val="6731"/>
                <a:lumOff val="-152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bg1"/>
              </a:solidFill>
            </a:rPr>
            <a:t>Realistas</a:t>
          </a:r>
          <a:endParaRPr lang="es-CL" sz="2100" kern="1200" dirty="0">
            <a:solidFill>
              <a:schemeClr val="bg1"/>
            </a:solidFill>
          </a:endParaRPr>
        </a:p>
      </dsp:txBody>
      <dsp:txXfrm>
        <a:off x="4808162" y="1404900"/>
        <a:ext cx="1415452" cy="886474"/>
      </dsp:txXfrm>
    </dsp:sp>
    <dsp:sp modelId="{E68F1D0E-A389-4198-A309-550C17258441}">
      <dsp:nvSpPr>
        <dsp:cNvPr id="0" name=""/>
        <dsp:cNvSpPr/>
      </dsp:nvSpPr>
      <dsp:spPr>
        <a:xfrm>
          <a:off x="1688266" y="492553"/>
          <a:ext cx="3923640" cy="3923640"/>
        </a:xfrm>
        <a:custGeom>
          <a:avLst/>
          <a:gdLst/>
          <a:ahLst/>
          <a:cxnLst/>
          <a:rect l="0" t="0" r="0" b="0"/>
          <a:pathLst>
            <a:path>
              <a:moveTo>
                <a:pt x="3918929" y="2097701"/>
              </a:moveTo>
              <a:arcTo wR="1961820" hR="1961820" stAng="21838299" swAng="1359405"/>
            </a:path>
          </a:pathLst>
        </a:custGeom>
        <a:noFill/>
        <a:ln w="9525" cap="rnd" cmpd="sng" algn="ctr">
          <a:solidFill>
            <a:schemeClr val="accent4">
              <a:hueOff val="1280102"/>
              <a:satOff val="6731"/>
              <a:lumOff val="-152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645C0-8CFB-454E-91C4-F00B6D3A9279}">
      <dsp:nvSpPr>
        <dsp:cNvPr id="0" name=""/>
        <dsp:cNvSpPr/>
      </dsp:nvSpPr>
      <dsp:spPr>
        <a:xfrm>
          <a:off x="4047533" y="3550326"/>
          <a:ext cx="1511364" cy="982386"/>
        </a:xfrm>
        <a:prstGeom prst="roundRect">
          <a:avLst/>
        </a:prstGeom>
        <a:gradFill rotWithShape="0">
          <a:gsLst>
            <a:gs pos="0">
              <a:schemeClr val="accent4">
                <a:hueOff val="2560204"/>
                <a:satOff val="13462"/>
                <a:lumOff val="-3040"/>
                <a:alphaOff val="0"/>
                <a:tint val="98000"/>
                <a:lumMod val="100000"/>
              </a:schemeClr>
            </a:gs>
            <a:gs pos="100000">
              <a:schemeClr val="accent4">
                <a:hueOff val="2560204"/>
                <a:satOff val="13462"/>
                <a:lumOff val="-304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bg1"/>
              </a:solidFill>
            </a:rPr>
            <a:t>Pertinentes</a:t>
          </a:r>
          <a:endParaRPr lang="es-CL" sz="2100" kern="1200" dirty="0">
            <a:solidFill>
              <a:schemeClr val="bg1"/>
            </a:solidFill>
          </a:endParaRPr>
        </a:p>
      </dsp:txBody>
      <dsp:txXfrm>
        <a:off x="4095489" y="3598282"/>
        <a:ext cx="1415452" cy="886474"/>
      </dsp:txXfrm>
    </dsp:sp>
    <dsp:sp modelId="{8092DA6C-5999-4EF4-A519-6DA653452B7A}">
      <dsp:nvSpPr>
        <dsp:cNvPr id="0" name=""/>
        <dsp:cNvSpPr/>
      </dsp:nvSpPr>
      <dsp:spPr>
        <a:xfrm>
          <a:off x="1688266" y="492553"/>
          <a:ext cx="3923640" cy="3923640"/>
        </a:xfrm>
        <a:custGeom>
          <a:avLst/>
          <a:gdLst/>
          <a:ahLst/>
          <a:cxnLst/>
          <a:rect l="0" t="0" r="0" b="0"/>
          <a:pathLst>
            <a:path>
              <a:moveTo>
                <a:pt x="2202451" y="3908827"/>
              </a:moveTo>
              <a:arcTo wR="1961820" hR="1961820" stAng="4977272" swAng="845456"/>
            </a:path>
          </a:pathLst>
        </a:custGeom>
        <a:noFill/>
        <a:ln w="9525" cap="rnd" cmpd="sng" algn="ctr">
          <a:solidFill>
            <a:schemeClr val="accent4">
              <a:hueOff val="2560204"/>
              <a:satOff val="13462"/>
              <a:lumOff val="-304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E3102-CE01-45DC-A2E7-63BF82C9FF21}">
      <dsp:nvSpPr>
        <dsp:cNvPr id="0" name=""/>
        <dsp:cNvSpPr/>
      </dsp:nvSpPr>
      <dsp:spPr>
        <a:xfrm>
          <a:off x="1741275" y="3550326"/>
          <a:ext cx="1511364" cy="982386"/>
        </a:xfrm>
        <a:prstGeom prst="roundRect">
          <a:avLst/>
        </a:prstGeom>
        <a:gradFill rotWithShape="0">
          <a:gsLst>
            <a:gs pos="0">
              <a:schemeClr val="accent4">
                <a:hueOff val="3840307"/>
                <a:satOff val="20193"/>
                <a:lumOff val="-4559"/>
                <a:alphaOff val="0"/>
                <a:tint val="98000"/>
                <a:lumMod val="100000"/>
              </a:schemeClr>
            </a:gs>
            <a:gs pos="100000">
              <a:schemeClr val="accent4">
                <a:hueOff val="3840307"/>
                <a:satOff val="20193"/>
                <a:lumOff val="-45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bg1"/>
              </a:solidFill>
            </a:rPr>
            <a:t>Medibles</a:t>
          </a:r>
          <a:endParaRPr lang="es-CL" sz="2100" kern="1200" dirty="0">
            <a:solidFill>
              <a:schemeClr val="bg1"/>
            </a:solidFill>
          </a:endParaRPr>
        </a:p>
      </dsp:txBody>
      <dsp:txXfrm>
        <a:off x="1789231" y="3598282"/>
        <a:ext cx="1415452" cy="886474"/>
      </dsp:txXfrm>
    </dsp:sp>
    <dsp:sp modelId="{A6ED72CB-998B-4CAB-A62C-09FBB87FFBFD}">
      <dsp:nvSpPr>
        <dsp:cNvPr id="0" name=""/>
        <dsp:cNvSpPr/>
      </dsp:nvSpPr>
      <dsp:spPr>
        <a:xfrm>
          <a:off x="1688266" y="492553"/>
          <a:ext cx="3923640" cy="3923640"/>
        </a:xfrm>
        <a:custGeom>
          <a:avLst/>
          <a:gdLst/>
          <a:ahLst/>
          <a:cxnLst/>
          <a:rect l="0" t="0" r="0" b="0"/>
          <a:pathLst>
            <a:path>
              <a:moveTo>
                <a:pt x="208086" y="2841112"/>
              </a:moveTo>
              <a:arcTo wR="1961820" hR="1961820" stAng="9202296" swAng="1359405"/>
            </a:path>
          </a:pathLst>
        </a:custGeom>
        <a:noFill/>
        <a:ln w="9525" cap="rnd" cmpd="sng" algn="ctr">
          <a:solidFill>
            <a:schemeClr val="accent4">
              <a:hueOff val="3840307"/>
              <a:satOff val="20193"/>
              <a:lumOff val="-455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0A965-85E2-42F3-95F1-F8206B9ECFAB}">
      <dsp:nvSpPr>
        <dsp:cNvPr id="0" name=""/>
        <dsp:cNvSpPr/>
      </dsp:nvSpPr>
      <dsp:spPr>
        <a:xfrm>
          <a:off x="1028602" y="1356944"/>
          <a:ext cx="1511364" cy="982386"/>
        </a:xfrm>
        <a:prstGeom prst="roundRect">
          <a:avLst/>
        </a:prstGeom>
        <a:gradFill rotWithShape="0">
          <a:gsLst>
            <a:gs pos="0">
              <a:schemeClr val="accent4">
                <a:hueOff val="5120409"/>
                <a:satOff val="26924"/>
                <a:lumOff val="-6079"/>
                <a:alphaOff val="0"/>
                <a:tint val="98000"/>
                <a:lumMod val="100000"/>
              </a:schemeClr>
            </a:gs>
            <a:gs pos="100000">
              <a:schemeClr val="accent4">
                <a:hueOff val="5120409"/>
                <a:satOff val="26924"/>
                <a:lumOff val="-607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>
              <a:solidFill>
                <a:schemeClr val="bg1"/>
              </a:solidFill>
            </a:rPr>
            <a:t>Precisos y claros</a:t>
          </a:r>
          <a:endParaRPr lang="es-CL" sz="2100" kern="1200" dirty="0">
            <a:solidFill>
              <a:schemeClr val="bg1"/>
            </a:solidFill>
          </a:endParaRPr>
        </a:p>
      </dsp:txBody>
      <dsp:txXfrm>
        <a:off x="1076558" y="1404900"/>
        <a:ext cx="1415452" cy="886474"/>
      </dsp:txXfrm>
    </dsp:sp>
    <dsp:sp modelId="{51B77179-65FD-4665-8146-1ED8A9DB4DB5}">
      <dsp:nvSpPr>
        <dsp:cNvPr id="0" name=""/>
        <dsp:cNvSpPr/>
      </dsp:nvSpPr>
      <dsp:spPr>
        <a:xfrm>
          <a:off x="1688266" y="492553"/>
          <a:ext cx="3923640" cy="3923640"/>
        </a:xfrm>
        <a:custGeom>
          <a:avLst/>
          <a:gdLst/>
          <a:ahLst/>
          <a:cxnLst/>
          <a:rect l="0" t="0" r="0" b="0"/>
          <a:pathLst>
            <a:path>
              <a:moveTo>
                <a:pt x="471961" y="685473"/>
              </a:moveTo>
              <a:arcTo wR="1961820" hR="1961820" stAng="13235179" swAng="1211124"/>
            </a:path>
          </a:pathLst>
        </a:custGeom>
        <a:noFill/>
        <a:ln w="9525" cap="rnd" cmpd="sng" algn="ctr">
          <a:solidFill>
            <a:schemeClr val="accent4">
              <a:hueOff val="5120409"/>
              <a:satOff val="26924"/>
              <a:lumOff val="-607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4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2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1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5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0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0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4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6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8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44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1212" y="278445"/>
            <a:ext cx="7197726" cy="2421464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Orientaciones sobre plan de gestión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48" y="3043218"/>
            <a:ext cx="2981202" cy="21642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92048" y="5666705"/>
            <a:ext cx="35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Psicóloga Lady García Ramírez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7713" y="152400"/>
            <a:ext cx="6553200" cy="1143000"/>
          </a:xfrm>
          <a:solidFill>
            <a:schemeClr val="accent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s-CL" sz="3200" dirty="0"/>
              <a:t>Paso 4: Definición de Indicadores de Seguimiento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347730" y="152401"/>
            <a:ext cx="10094889" cy="418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altLang="es-CL" sz="2400" dirty="0" smtClean="0">
                <a:ea typeface="ヒラギノ角ゴ Pro W3"/>
                <a:cs typeface="ヒラギノ角ゴ Pro W3"/>
              </a:rPr>
              <a:t>El indicador es el que ayuda a valorar, estimar o medir lo alcanzado en relación con algún parámetro de referencia, permitiendo monitorear el estado de avance de cada objetivo.</a:t>
            </a:r>
          </a:p>
        </p:txBody>
      </p:sp>
      <p:pic>
        <p:nvPicPr>
          <p:cNvPr id="3891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5" y="3568974"/>
            <a:ext cx="232564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32600"/>
              </p:ext>
            </p:extLst>
          </p:nvPr>
        </p:nvGraphicFramePr>
        <p:xfrm>
          <a:off x="347732" y="3049862"/>
          <a:ext cx="898945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890"/>
                <a:gridCol w="1797890"/>
                <a:gridCol w="1797890"/>
                <a:gridCol w="1797890"/>
                <a:gridCol w="1797890"/>
              </a:tblGrid>
              <a:tr h="363829">
                <a:tc>
                  <a:txBody>
                    <a:bodyPr/>
                    <a:lstStyle/>
                    <a:p>
                      <a:r>
                        <a:rPr lang="es-CL" dirty="0" smtClean="0"/>
                        <a:t>Meta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Objetivo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Acciones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Indicadores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Verificadores</a:t>
                      </a:r>
                      <a:endParaRPr lang="es-CL" dirty="0"/>
                    </a:p>
                  </a:txBody>
                  <a:tcPr/>
                </a:tc>
              </a:tr>
              <a:tr h="2781047">
                <a:tc>
                  <a:txBody>
                    <a:bodyPr/>
                    <a:lstStyle/>
                    <a:p>
                      <a:r>
                        <a:rPr lang="es-CL" dirty="0" smtClean="0"/>
                        <a:t>Contribuir a la formación personal y social de los y</a:t>
                      </a:r>
                      <a:r>
                        <a:rPr lang="es-CL" baseline="0" dirty="0" smtClean="0"/>
                        <a:t> las estudiantes fortaleciendo las relaciones interpersonales respetuosas y solidarias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Generar</a:t>
                      </a:r>
                    </a:p>
                    <a:p>
                      <a:r>
                        <a:rPr lang="es-CL" dirty="0" smtClean="0"/>
                        <a:t>instancias de trabajo colaborativo en</a:t>
                      </a:r>
                      <a:r>
                        <a:rPr lang="es-CL" baseline="0" dirty="0" smtClean="0"/>
                        <a:t> el aula y entre cursos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Implementar</a:t>
                      </a:r>
                      <a:r>
                        <a:rPr lang="es-CL" baseline="0" dirty="0" smtClean="0"/>
                        <a:t> taller de deportes en equipo.</a:t>
                      </a:r>
                    </a:p>
                    <a:p>
                      <a:endParaRPr lang="es-CL" baseline="0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% de talleres que se mantienen activos durante el período escolar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N°</a:t>
                      </a:r>
                      <a:r>
                        <a:rPr lang="es-CL" baseline="0" dirty="0" smtClean="0"/>
                        <a:t> de talleres implementados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N° de participantes en los talleres.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1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6989" y="198438"/>
            <a:ext cx="6148387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CL" dirty="0" smtClean="0"/>
              <a:t>Paso 5:Definición de Acciones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50795" y="2294360"/>
            <a:ext cx="4881092" cy="35526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s-CL" dirty="0" smtClean="0">
                <a:solidFill>
                  <a:schemeClr val="bg1"/>
                </a:solidFill>
              </a:rPr>
              <a:t>¿Cómo vamos a lograr los objetivos?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s-CL" dirty="0" smtClean="0">
                <a:solidFill>
                  <a:schemeClr val="bg1"/>
                </a:solidFill>
              </a:rPr>
              <a:t>Detallando: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En que consiste cada acción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Período en que se realizará (fechas)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Responsables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Recursos para ejecutar la acción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Medios de verificación</a:t>
            </a:r>
          </a:p>
          <a:p>
            <a:pPr>
              <a:spcAft>
                <a:spcPts val="0"/>
              </a:spcAft>
              <a:defRPr/>
            </a:pPr>
            <a:r>
              <a:rPr lang="es-CL" dirty="0" smtClean="0">
                <a:solidFill>
                  <a:schemeClr val="bg1"/>
                </a:solidFill>
              </a:rPr>
              <a:t>Financiamiento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9940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0" y="2564817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2" y="609601"/>
            <a:ext cx="8033196" cy="1182912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s-CL" sz="2800" cap="none" dirty="0" smtClean="0">
                <a:solidFill>
                  <a:schemeClr val="tx1"/>
                </a:solidFill>
              </a:rPr>
              <a:t>Paso 6: Planificación</a:t>
            </a:r>
            <a:endParaRPr lang="es-CL" sz="2800" cap="none" dirty="0">
              <a:solidFill>
                <a:schemeClr val="tx1"/>
              </a:solidFill>
            </a:endParaRPr>
          </a:p>
        </p:txBody>
      </p:sp>
      <p:sp>
        <p:nvSpPr>
          <p:cNvPr id="40965" name="2 Marcador de contenido"/>
          <p:cNvSpPr>
            <a:spLocks noGrp="1"/>
          </p:cNvSpPr>
          <p:nvPr>
            <p:ph idx="1"/>
          </p:nvPr>
        </p:nvSpPr>
        <p:spPr>
          <a:xfrm>
            <a:off x="685801" y="1728990"/>
            <a:ext cx="9760040" cy="2173309"/>
          </a:xfrm>
        </p:spPr>
        <p:txBody>
          <a:bodyPr/>
          <a:lstStyle/>
          <a:p>
            <a:r>
              <a:rPr lang="es-CL" altLang="es-CL" dirty="0" smtClean="0">
                <a:ea typeface="ヒラギノ角ゴ Pro W3"/>
                <a:cs typeface="ヒラギノ角ゴ Pro W3"/>
              </a:rPr>
              <a:t>Es el </a:t>
            </a:r>
            <a:r>
              <a:rPr lang="es-CL" altLang="es-CL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monitoreo del proceso de implementación </a:t>
            </a:r>
            <a:r>
              <a:rPr lang="es-CL" altLang="es-CL" dirty="0" smtClean="0">
                <a:ea typeface="ヒラギノ角ゴ Pro W3"/>
                <a:cs typeface="ヒラギノ角ゴ Pro W3"/>
              </a:rPr>
              <a:t>que permite ir conociendo el </a:t>
            </a:r>
            <a:r>
              <a:rPr lang="es-CL" altLang="es-CL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progreso</a:t>
            </a:r>
            <a:r>
              <a:rPr lang="es-CL" altLang="es-CL" dirty="0" smtClean="0">
                <a:ea typeface="ヒラギノ角ゴ Pro W3"/>
                <a:cs typeface="ヒラギノ角ゴ Pro W3"/>
              </a:rPr>
              <a:t> de las acciones, verificando si se está cumpliendo o no y si efectivamente está apuntando a lograr el o los </a:t>
            </a:r>
            <a:r>
              <a:rPr lang="es-CL" altLang="es-CL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objetivos</a:t>
            </a:r>
            <a:r>
              <a:rPr lang="es-CL" altLang="es-CL" dirty="0" smtClean="0">
                <a:ea typeface="ヒラギノ角ゴ Pro W3"/>
                <a:cs typeface="ヒラギノ角ゴ Pro W3"/>
              </a:rPr>
              <a:t> propuestos.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85801" y="3443400"/>
            <a:ext cx="8164513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CL" dirty="0">
                <a:solidFill>
                  <a:schemeClr val="tx1"/>
                </a:solidFill>
              </a:rPr>
              <a:t>Paso 7: Evaluación de resultados del Plan de Gestión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5801" y="4850111"/>
            <a:ext cx="9169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Permite valorar el logro de los resultados.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A partir de esta evaluación, se pueden definir nuevos objetivos y/o acciones.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Si son acciones del PME, se realiza evaluación del PME; de lo contrario se sugiere Pauta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2674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4552" y="908720"/>
            <a:ext cx="8903408" cy="1061748"/>
          </a:xfrm>
        </p:spPr>
        <p:txBody>
          <a:bodyPr>
            <a:noAutofit/>
          </a:bodyPr>
          <a:lstStyle/>
          <a:p>
            <a:pPr algn="ctr"/>
            <a:r>
              <a:rPr lang="es-CL" sz="3200" dirty="0" smtClean="0"/>
              <a:t>Articular el Plan de Gestión con  los siguientes Indicadores  </a:t>
            </a:r>
            <a:r>
              <a:rPr lang="es-CL" sz="3200" dirty="0" smtClean="0"/>
              <a:t>de Calidad</a:t>
            </a:r>
            <a:endParaRPr lang="es-CL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21" y="2193382"/>
            <a:ext cx="8318339" cy="438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5799" y="1107583"/>
            <a:ext cx="6651237" cy="5018581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FF0000"/>
                </a:solidFill>
              </a:rPr>
              <a:t>Autopercepción y Autovaloración: </a:t>
            </a:r>
            <a:r>
              <a:rPr lang="es-CL" sz="2800" dirty="0"/>
              <a:t>Percepciones de los estudiantes  frente a sus aptitudes, habilidades y posibilidades de superarse, como la valoración de sus atributos y habilidades en el ámbito académico.</a:t>
            </a:r>
          </a:p>
          <a:p>
            <a:r>
              <a:rPr lang="es-CL" sz="2800" dirty="0">
                <a:solidFill>
                  <a:srgbClr val="FF0000"/>
                </a:solidFill>
              </a:rPr>
              <a:t>M</a:t>
            </a:r>
            <a:r>
              <a:rPr lang="es-CL" sz="2800" dirty="0" smtClean="0">
                <a:solidFill>
                  <a:srgbClr val="FF0000"/>
                </a:solidFill>
              </a:rPr>
              <a:t>otivación Escolar: </a:t>
            </a:r>
            <a:r>
              <a:rPr lang="es-CL" sz="2800" dirty="0"/>
              <a:t>Interés y la disposición a los aprendizajes, sus expectativas académicas y motivación al logro.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12" y="1337733"/>
            <a:ext cx="3350377" cy="3473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35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649" y="248992"/>
            <a:ext cx="10131425" cy="1456267"/>
          </a:xfrm>
        </p:spPr>
        <p:txBody>
          <a:bodyPr/>
          <a:lstStyle/>
          <a:p>
            <a:r>
              <a:rPr lang="es-CL" dirty="0" smtClean="0"/>
              <a:t>Influye en: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5800" y="1600201"/>
            <a:ext cx="6192688" cy="4525963"/>
          </a:xfrm>
        </p:spPr>
        <p:txBody>
          <a:bodyPr>
            <a:normAutofit/>
          </a:bodyPr>
          <a:lstStyle/>
          <a:p>
            <a:r>
              <a:rPr lang="es-CL" sz="2400" dirty="0"/>
              <a:t>Rendimiento académico.</a:t>
            </a:r>
          </a:p>
          <a:p>
            <a:r>
              <a:rPr lang="es-CL" sz="2400" dirty="0"/>
              <a:t>Salud</a:t>
            </a:r>
          </a:p>
          <a:p>
            <a:r>
              <a:rPr lang="es-CL" sz="2400" dirty="0"/>
              <a:t>Calidad de vida </a:t>
            </a:r>
          </a:p>
          <a:p>
            <a:r>
              <a:rPr lang="es-CL" sz="2400" dirty="0"/>
              <a:t>Bienestar</a:t>
            </a:r>
          </a:p>
          <a:p>
            <a:r>
              <a:rPr lang="es-CL" sz="2400" dirty="0"/>
              <a:t>Menor probabilidad de cometer actos vandálicos, ausentarse del colegio y consumir alcohol y drogas.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17" y="2052665"/>
            <a:ext cx="3131437" cy="3246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8" name="Picture 2" descr="https://encrypted-tbn0.gstatic.com/images?q=tbn:ANd9GcS8jus1Tbv-Xa_y-ZsrEuws6pO_H_Wy4vqD9vtnDyIx1ro3w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5827" y="442313"/>
            <a:ext cx="3033796" cy="2011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Entregar oportunidades para que cada estudiante se sienta capaz en algún área o 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2060849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    </a:t>
            </a:r>
            <a:endParaRPr lang="es-CL" dirty="0"/>
          </a:p>
        </p:txBody>
      </p:sp>
      <p:pic>
        <p:nvPicPr>
          <p:cNvPr id="19460" name="Picture 4" descr="https://encrypted-tbn2.gstatic.com/images?q=tbn:ANd9GcTR0Xjt2JKZ4zvh8y5CGc3qVSUSDtsqygA3a-WHA_IzFQDFoHsm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61" y="2380691"/>
            <a:ext cx="2752725" cy="1657351"/>
          </a:xfrm>
          <a:prstGeom prst="rect">
            <a:avLst/>
          </a:prstGeom>
          <a:noFill/>
        </p:spPr>
      </p:pic>
      <p:pic>
        <p:nvPicPr>
          <p:cNvPr id="19462" name="Picture 6" descr="https://encrypted-tbn3.gstatic.com/images?q=tbn:ANd9GcReLC0c2vkumfXgEHtWfQZp-Cfqp45fA6oAq6YPUt30j6ZEsS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408" y="4500105"/>
            <a:ext cx="2619375" cy="1743076"/>
          </a:xfrm>
          <a:prstGeom prst="rect">
            <a:avLst/>
          </a:prstGeom>
          <a:noFill/>
        </p:spPr>
      </p:pic>
      <p:pic>
        <p:nvPicPr>
          <p:cNvPr id="19464" name="Picture 8" descr="http://fotos00.lne.es/fotos/noticias/318x200/2010-05-28_IMG_2010-05-21_01.48.25__4308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1225" y="2393132"/>
            <a:ext cx="3028950" cy="1933576"/>
          </a:xfrm>
          <a:prstGeom prst="rect">
            <a:avLst/>
          </a:prstGeom>
          <a:noFill/>
        </p:spPr>
      </p:pic>
      <p:pic>
        <p:nvPicPr>
          <p:cNvPr id="19466" name="Picture 10" descr="http://1.bp.blogspot.com/-p3uLDB4cNHQ/T8VbwbQhEhI/AAAAAAAAADo/NmO8jiB_2ns/s160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193" y="2430498"/>
            <a:ext cx="2676525" cy="1704976"/>
          </a:xfrm>
          <a:prstGeom prst="rect">
            <a:avLst/>
          </a:prstGeom>
          <a:noFill/>
        </p:spPr>
      </p:pic>
      <p:pic>
        <p:nvPicPr>
          <p:cNvPr id="19468" name="Picture 12" descr="https://encrypted-tbn3.gstatic.com/images?q=tbn:ANd9GcQMrokdXHN-B6er6OWxl-SuKP9QamKf4jGa7yArfMg44A0k1TGlQ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6413" y="4614370"/>
            <a:ext cx="24384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1784" y="1052737"/>
            <a:ext cx="6059016" cy="5073427"/>
          </a:xfrm>
        </p:spPr>
        <p:txBody>
          <a:bodyPr>
            <a:normAutofit fontScale="92500" lnSpcReduction="20000"/>
          </a:bodyPr>
          <a:lstStyle/>
          <a:p>
            <a:r>
              <a:rPr lang="es-CL" sz="2400" dirty="0"/>
              <a:t>Percepciones y las actitudes que tienen los estudiantes, docentes, y padres y apoderados con respecto a la presencia de un ambiente de </a:t>
            </a:r>
            <a:r>
              <a:rPr lang="es-CL" sz="2400" dirty="0">
                <a:solidFill>
                  <a:srgbClr val="FF0000"/>
                </a:solidFill>
              </a:rPr>
              <a:t>respeto,</a:t>
            </a:r>
            <a:r>
              <a:rPr lang="es-CL" sz="2400" dirty="0"/>
              <a:t> </a:t>
            </a:r>
            <a:r>
              <a:rPr lang="es-CL" sz="2400" dirty="0">
                <a:solidFill>
                  <a:srgbClr val="00B0F0"/>
                </a:solidFill>
              </a:rPr>
              <a:t>organizado</a:t>
            </a:r>
            <a:r>
              <a:rPr lang="es-CL" sz="2400" dirty="0"/>
              <a:t> y </a:t>
            </a:r>
            <a:r>
              <a:rPr lang="es-CL" sz="2400" dirty="0">
                <a:solidFill>
                  <a:schemeClr val="accent4">
                    <a:lumMod val="75000"/>
                  </a:schemeClr>
                </a:solidFill>
              </a:rPr>
              <a:t>seguro</a:t>
            </a:r>
            <a:r>
              <a:rPr lang="es-CL" sz="2400" dirty="0"/>
              <a:t> en el establecimiento.</a:t>
            </a:r>
          </a:p>
          <a:p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Respeto: </a:t>
            </a:r>
            <a:r>
              <a:rPr lang="es-CL" sz="2400" dirty="0"/>
              <a:t>Valor a la diversidad, ausencia de discriminación, </a:t>
            </a:r>
            <a:r>
              <a:rPr lang="es-CL" sz="2400" dirty="0" smtClean="0"/>
              <a:t>Buen trato </a:t>
            </a:r>
            <a:r>
              <a:rPr lang="es-CL" sz="2400" dirty="0"/>
              <a:t>y </a:t>
            </a:r>
            <a:r>
              <a:rPr lang="es-CL" sz="2400" dirty="0">
                <a:solidFill>
                  <a:srgbClr val="FF0000"/>
                </a:solidFill>
              </a:rPr>
              <a:t>cuidado del  medio ambiente y entorno.</a:t>
            </a:r>
          </a:p>
          <a:p>
            <a:endParaRPr lang="es-CL" sz="2400" dirty="0">
              <a:solidFill>
                <a:srgbClr val="FF0000"/>
              </a:solidFill>
            </a:endParaRPr>
          </a:p>
          <a:p>
            <a:r>
              <a:rPr lang="es-CL" sz="2400" dirty="0">
                <a:solidFill>
                  <a:srgbClr val="00B0F0"/>
                </a:solidFill>
              </a:rPr>
              <a:t>Organizado: </a:t>
            </a:r>
            <a:r>
              <a:rPr lang="es-CL" sz="2400" dirty="0"/>
              <a:t>Normas claras, conocidas, exigidas y respetadas por todos.</a:t>
            </a:r>
          </a:p>
          <a:p>
            <a:pPr>
              <a:buNone/>
            </a:pPr>
            <a:endParaRPr lang="es-CL" sz="2400" dirty="0"/>
          </a:p>
          <a:p>
            <a:r>
              <a:rPr lang="es-CL" sz="2400" dirty="0">
                <a:solidFill>
                  <a:schemeClr val="accent4">
                    <a:lumMod val="75000"/>
                  </a:schemeClr>
                </a:solidFill>
              </a:rPr>
              <a:t>Seguro: </a:t>
            </a:r>
            <a:r>
              <a:rPr lang="es-CL" sz="2400" dirty="0"/>
              <a:t>Prevención de distintos tipos de manifestación de la violencia.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11" y="2489912"/>
            <a:ext cx="3188275" cy="3254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34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/>
              <a:t>Valorar la diversidad y evitar cualquier tipo de discriminación</a:t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>
                <a:solidFill>
                  <a:srgbClr val="FF0000"/>
                </a:solidFill>
              </a:rPr>
              <a:t>(Talleres Inclusivos)</a:t>
            </a:r>
          </a:p>
        </p:txBody>
      </p:sp>
      <p:pic>
        <p:nvPicPr>
          <p:cNvPr id="6" name="Picture 3" descr="C:\Users\Lady\Desktop\Fotos integración\DSCF0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892" y="2797937"/>
            <a:ext cx="4076270" cy="3057203"/>
          </a:xfrm>
          <a:prstGeom prst="rect">
            <a:avLst/>
          </a:prstGeom>
          <a:noFill/>
        </p:spPr>
      </p:pic>
      <p:pic>
        <p:nvPicPr>
          <p:cNvPr id="21506" name="Picture 2" descr="https://encrypted-tbn0.gstatic.com/images?q=tbn:ANd9GcQ33y55RIWyA2H1Lz0W-YLrZCB0ZkjepDhcdUi2kNNC4l_3jy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207" y="2797937"/>
            <a:ext cx="4552574" cy="305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63752" y="1600201"/>
            <a:ext cx="6347048" cy="4525963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Hábitos Alimenticios</a:t>
            </a:r>
            <a:r>
              <a:rPr lang="es-CL" sz="2400" dirty="0"/>
              <a:t>: Actitudes y las conductas autodeclaradas de los estudiantes relacionadas con la alimentación.</a:t>
            </a:r>
          </a:p>
          <a:p>
            <a:pPr>
              <a:buNone/>
            </a:pPr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Hábitos de vida activa</a:t>
            </a:r>
            <a:r>
              <a:rPr lang="es-CL" sz="2400" dirty="0"/>
              <a:t>: Grado en que el establecimiento promueve la actividad física.</a:t>
            </a:r>
          </a:p>
          <a:p>
            <a:pPr>
              <a:buNone/>
            </a:pPr>
            <a:endParaRPr lang="es-CL" sz="2400" dirty="0"/>
          </a:p>
          <a:p>
            <a:r>
              <a:rPr lang="es-CL" sz="2400" dirty="0">
                <a:solidFill>
                  <a:srgbClr val="FF0000"/>
                </a:solidFill>
              </a:rPr>
              <a:t>Hábitos de </a:t>
            </a:r>
            <a:r>
              <a:rPr lang="es-CL" sz="2400" dirty="0" err="1">
                <a:solidFill>
                  <a:srgbClr val="FF0000"/>
                </a:solidFill>
              </a:rPr>
              <a:t>autocuidado</a:t>
            </a:r>
            <a:r>
              <a:rPr lang="es-CL" sz="2400" dirty="0"/>
              <a:t>: Prevenir conductas de riesgo.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924945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1842" y="296214"/>
            <a:ext cx="4553309" cy="984899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CL" dirty="0" smtClean="0"/>
              <a:t>¿Qué es un Plan de Gestión?</a:t>
            </a:r>
            <a:endParaRPr lang="es-CL" dirty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1919288" y="1622425"/>
            <a:ext cx="7993062" cy="1951038"/>
          </a:xfrm>
        </p:spPr>
        <p:txBody>
          <a:bodyPr/>
          <a:lstStyle/>
          <a:p>
            <a:pPr algn="just"/>
            <a:r>
              <a:rPr lang="es-CL" altLang="es-CL" sz="2800" dirty="0">
                <a:ea typeface="ヒラギノ角ゴ Pro W3"/>
                <a:cs typeface="ヒラギノ角ゴ Pro W3"/>
              </a:rPr>
              <a:t>Es una </a:t>
            </a:r>
            <a:r>
              <a:rPr lang="es-CL" altLang="es-CL" sz="28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planificación</a:t>
            </a:r>
            <a:r>
              <a:rPr lang="es-CL" altLang="es-CL" sz="2800" dirty="0">
                <a:ea typeface="ヒラギノ角ゴ Pro W3"/>
                <a:cs typeface="ヒラギノ角ゴ Pro W3"/>
              </a:rPr>
              <a:t> para gestionar determinadas acciones de una organización, con la finalidad de cumplir una </a:t>
            </a:r>
            <a:r>
              <a:rPr lang="es-CL" altLang="es-CL" sz="28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Meta</a:t>
            </a:r>
            <a:r>
              <a:rPr lang="es-CL" altLang="es-CL" sz="2800" dirty="0">
                <a:ea typeface="ヒラギノ角ゴ Pro W3"/>
                <a:cs typeface="ヒラギノ角ゴ Pro W3"/>
              </a:rPr>
              <a:t>.</a:t>
            </a:r>
          </a:p>
        </p:txBody>
      </p:sp>
      <p:pic>
        <p:nvPicPr>
          <p:cNvPr id="32772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8" y="4135439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895725" y="3581400"/>
            <a:ext cx="4464050" cy="75723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L" dirty="0"/>
              <a:t>¿Qué es un Plan de Gestión de Convivencia Escolar?</a:t>
            </a:r>
          </a:p>
        </p:txBody>
      </p:sp>
      <p:sp>
        <p:nvSpPr>
          <p:cNvPr id="32774" name="2 Marcador de contenido"/>
          <p:cNvSpPr txBox="1">
            <a:spLocks/>
          </p:cNvSpPr>
          <p:nvPr/>
        </p:nvSpPr>
        <p:spPr bwMode="auto">
          <a:xfrm>
            <a:off x="4583113" y="4679951"/>
            <a:ext cx="56959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</a:rPr>
              <a:t>Planificación que  contiene las tareas necesarias para promover la convivencia y prevenir la violencia escolar.</a:t>
            </a:r>
          </a:p>
        </p:txBody>
      </p:sp>
    </p:spTree>
    <p:extLst>
      <p:ext uri="{BB962C8B-B14F-4D97-AF65-F5344CB8AC3E}">
        <p14:creationId xmlns:p14="http://schemas.microsoft.com/office/powerpoint/2010/main" val="18680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1089" y="152400"/>
            <a:ext cx="6408737" cy="973138"/>
          </a:xfr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s-CL" sz="2800" dirty="0">
                <a:solidFill>
                  <a:schemeClr val="bg1"/>
                </a:solidFill>
              </a:rPr>
              <a:t>Plan de Gestión de Convivencia Escolar 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351585" y="15567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6" name="Marcador de conteni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95826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extLst/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s-CL" dirty="0" smtClean="0">
                <a:solidFill>
                  <a:schemeClr val="bg1"/>
                </a:solidFill>
              </a:rPr>
              <a:t>Pasos para la Elaboración del Plan de Gestión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80109"/>
              </p:ext>
            </p:extLst>
          </p:nvPr>
        </p:nvGraphicFramePr>
        <p:xfrm>
          <a:off x="4117886" y="2369713"/>
          <a:ext cx="9382552" cy="597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2" name="Marcador de conteni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315408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CL" sz="3100" dirty="0">
                <a:solidFill>
                  <a:schemeClr val="tx1"/>
                </a:solidFill>
              </a:rPr>
              <a:t>Paso 1: Elaborar un marco de antecedentes y prioridades del </a:t>
            </a:r>
            <a:r>
              <a:rPr lang="es-CL" sz="3100" dirty="0" smtClean="0">
                <a:solidFill>
                  <a:schemeClr val="tx1"/>
                </a:solidFill>
              </a:rPr>
              <a:t>establecimiento (Diagnóstico)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6128" y="2349748"/>
            <a:ext cx="5338762" cy="413702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es-CL" sz="2800" dirty="0"/>
              <a:t>La comunidad educativa debe identificar las </a:t>
            </a:r>
            <a:r>
              <a:rPr lang="es-CL" sz="2800" dirty="0">
                <a:solidFill>
                  <a:srgbClr val="FF0000"/>
                </a:solidFill>
              </a:rPr>
              <a:t>problemáticas</a:t>
            </a:r>
            <a:r>
              <a:rPr lang="es-CL" sz="2800" dirty="0"/>
              <a:t>  que afectan al establecimiento  educacional en el ámbito de convivencia.</a:t>
            </a:r>
          </a:p>
          <a:p>
            <a:pPr>
              <a:spcAft>
                <a:spcPts val="0"/>
              </a:spcAft>
              <a:defRPr/>
            </a:pPr>
            <a:endParaRPr lang="es-CL" sz="2800" dirty="0"/>
          </a:p>
          <a:p>
            <a:pPr>
              <a:spcAft>
                <a:spcPts val="0"/>
              </a:spcAft>
              <a:defRPr/>
            </a:pPr>
            <a:r>
              <a:rPr lang="es-CL" sz="2800" dirty="0"/>
              <a:t>Esta información debe surgir de un proceso de </a:t>
            </a:r>
            <a:r>
              <a:rPr lang="es-CL" sz="2800" dirty="0">
                <a:solidFill>
                  <a:srgbClr val="FF0000"/>
                </a:solidFill>
              </a:rPr>
              <a:t>Autodiagnóstico</a:t>
            </a:r>
            <a:r>
              <a:rPr lang="es-CL" sz="2800" dirty="0"/>
              <a:t>, considerando que mientras más </a:t>
            </a:r>
            <a:r>
              <a:rPr lang="es-CL" sz="2800" dirty="0">
                <a:solidFill>
                  <a:srgbClr val="FF0000"/>
                </a:solidFill>
              </a:rPr>
              <a:t>participativo </a:t>
            </a:r>
            <a:r>
              <a:rPr lang="es-CL" sz="2800" dirty="0"/>
              <a:t>sea el proceso, más representativa serán las problemáticas identificadas.</a:t>
            </a:r>
          </a:p>
          <a:p>
            <a:pPr>
              <a:spcAft>
                <a:spcPts val="0"/>
              </a:spcAft>
              <a:defRPr/>
            </a:pPr>
            <a:r>
              <a:rPr lang="es-CL" sz="2800" dirty="0"/>
              <a:t>Aplicar Pauta de Autodiagnóstico</a:t>
            </a:r>
          </a:p>
        </p:txBody>
      </p:sp>
      <p:pic>
        <p:nvPicPr>
          <p:cNvPr id="3584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" y="3963989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2192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diagnóstico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055" y="1828801"/>
            <a:ext cx="8138420" cy="4546241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Aplicación de Encuestas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Observación Directa en recreos, sala de clases, actividades deportivas, artísticas o recreativas.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Aplicación </a:t>
            </a:r>
            <a:r>
              <a:rPr lang="es-CL" dirty="0" err="1" smtClean="0">
                <a:solidFill>
                  <a:schemeClr val="bg1"/>
                </a:solidFill>
              </a:rPr>
              <a:t>Sociograma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Revisión de bitácoras de reclamos o de libros de clases del año anterior.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Árbol de problemas-soluciones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Entrevistas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2" y="4457076"/>
            <a:ext cx="2981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445" y="296214"/>
            <a:ext cx="5285421" cy="999186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s-CL" dirty="0" smtClean="0">
                <a:solidFill>
                  <a:schemeClr val="tx1"/>
                </a:solidFill>
              </a:rPr>
              <a:t>Paso 2: Definición de Metas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3797" name="2 Marcador de contenido"/>
          <p:cNvSpPr>
            <a:spLocks noGrp="1"/>
          </p:cNvSpPr>
          <p:nvPr>
            <p:ph idx="1"/>
          </p:nvPr>
        </p:nvSpPr>
        <p:spPr>
          <a:xfrm>
            <a:off x="553792" y="296214"/>
            <a:ext cx="9657008" cy="5829949"/>
          </a:xfrm>
        </p:spPr>
        <p:txBody>
          <a:bodyPr/>
          <a:lstStyle/>
          <a:p>
            <a:pPr>
              <a:defRPr/>
            </a:pPr>
            <a:r>
              <a:rPr lang="es-CL" altLang="es-CL" dirty="0" smtClean="0">
                <a:solidFill>
                  <a:schemeClr val="bg1"/>
                </a:solidFill>
              </a:rPr>
              <a:t>Las metas representan la aspiración de la Comunidad Educativa.</a:t>
            </a:r>
          </a:p>
          <a:p>
            <a:pPr>
              <a:defRPr/>
            </a:pPr>
            <a:r>
              <a:rPr lang="es-CL" altLang="es-CL" dirty="0" smtClean="0">
                <a:solidFill>
                  <a:schemeClr val="bg1"/>
                </a:solidFill>
              </a:rPr>
              <a:t>Es la descripción de cómo se aspira a contribuir a la solución del problema o satisfacción de la necesidad que se ha diagnosticado.</a:t>
            </a:r>
          </a:p>
          <a:p>
            <a:pPr>
              <a:spcAft>
                <a:spcPts val="0"/>
              </a:spcAft>
              <a:defRPr/>
            </a:pPr>
            <a:r>
              <a:rPr lang="es-CL" dirty="0">
                <a:solidFill>
                  <a:schemeClr val="bg1"/>
                </a:solidFill>
              </a:rPr>
              <a:t>Las metas no son lo mismo que los objetivos: Una meta es el propósito general y puede ser alcanzada a través de varios objetivos.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s-CL" dirty="0" smtClean="0">
              <a:solidFill>
                <a:srgbClr val="15C315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s-CL" sz="2400" dirty="0" smtClean="0">
                <a:solidFill>
                  <a:srgbClr val="15C315"/>
                </a:solidFill>
              </a:rPr>
              <a:t>Ejemplo </a:t>
            </a:r>
            <a:r>
              <a:rPr lang="es-CL" sz="2400" dirty="0">
                <a:solidFill>
                  <a:srgbClr val="15C315"/>
                </a:solidFill>
              </a:rPr>
              <a:t>de Meta</a:t>
            </a:r>
            <a:r>
              <a:rPr lang="es-CL" sz="2400" dirty="0" smtClean="0">
                <a:solidFill>
                  <a:srgbClr val="15C315"/>
                </a:solidFill>
              </a:rPr>
              <a:t>: </a:t>
            </a:r>
            <a:r>
              <a:rPr lang="es-CL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“Contribuir a la formación personal y social de las y los estudiantes, fortaleciendo las relaciones interpersonales  respetuosas y solidarias”.</a:t>
            </a:r>
            <a:endParaRPr lang="es-CL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s-CL" altLang="es-CL" dirty="0" smtClean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5416551"/>
            <a:ext cx="37306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9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2176" y="404813"/>
            <a:ext cx="5688013" cy="863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s-CL" sz="2800" dirty="0">
                <a:solidFill>
                  <a:schemeClr val="tx1"/>
                </a:solidFill>
              </a:rPr>
              <a:t>Paso 3: Planteamiento del Objetivo</a:t>
            </a: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991674" y="1306703"/>
            <a:ext cx="9863070" cy="1482075"/>
          </a:xfrm>
        </p:spPr>
        <p:txBody>
          <a:bodyPr/>
          <a:lstStyle/>
          <a:p>
            <a:pPr marL="0" indent="0" algn="just">
              <a:buNone/>
            </a:pPr>
            <a:r>
              <a:rPr lang="es-CL" altLang="es-CL" dirty="0" smtClean="0">
                <a:ea typeface="ヒラギノ角ゴ Pro W3"/>
                <a:cs typeface="ヒラギノ角ゴ Pro W3"/>
              </a:rPr>
              <a:t>Los objetivos son los </a:t>
            </a:r>
            <a:r>
              <a:rPr lang="es-CL" altLang="es-CL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pasos</a:t>
            </a:r>
            <a:r>
              <a:rPr lang="es-CL" altLang="es-CL" dirty="0" smtClean="0">
                <a:ea typeface="ヒラギノ角ゴ Pro W3"/>
                <a:cs typeface="ヒラギノ角ゴ Pro W3"/>
              </a:rPr>
              <a:t> que permitirán </a:t>
            </a:r>
            <a:r>
              <a:rPr lang="es-CL" altLang="es-CL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alcanzar la meta </a:t>
            </a:r>
            <a:r>
              <a:rPr lang="es-CL" altLang="es-CL" dirty="0" smtClean="0">
                <a:ea typeface="ヒラギノ角ゴ Pro W3"/>
                <a:cs typeface="ヒラギノ角ゴ Pro W3"/>
              </a:rPr>
              <a:t>y que establecen los parámetros que permitirán evaluar los resultados alcanzados.</a:t>
            </a:r>
          </a:p>
        </p:txBody>
      </p:sp>
      <p:graphicFrame>
        <p:nvGraphicFramePr>
          <p:cNvPr id="5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643016"/>
              </p:ext>
            </p:extLst>
          </p:nvPr>
        </p:nvGraphicFramePr>
        <p:xfrm>
          <a:off x="2459865" y="2259082"/>
          <a:ext cx="7300174" cy="459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4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490" y="901522"/>
            <a:ext cx="10818254" cy="45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224</TotalTime>
  <Words>819</Words>
  <Application>Microsoft Office PowerPoint</Application>
  <PresentationFormat>Panorámica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ヒラギノ角ゴ Pro W3</vt:lpstr>
      <vt:lpstr>Celestial</vt:lpstr>
      <vt:lpstr>Orientaciones sobre plan de gestión</vt:lpstr>
      <vt:lpstr>¿Qué es un Plan de Gestión?</vt:lpstr>
      <vt:lpstr>Plan de Gestión de Convivencia Escolar </vt:lpstr>
      <vt:lpstr>Pasos para la Elaboración del Plan de Gestión</vt:lpstr>
      <vt:lpstr>Paso 1: Elaborar un marco de antecedentes y prioridades del establecimiento (Diagnóstico) </vt:lpstr>
      <vt:lpstr>diagnóstico</vt:lpstr>
      <vt:lpstr>Paso 2: Definición de Metas</vt:lpstr>
      <vt:lpstr>Paso 3: Planteamiento del Objetivo</vt:lpstr>
      <vt:lpstr>Presentación de PowerPoint</vt:lpstr>
      <vt:lpstr>Paso 4: Definición de Indicadores de Seguimiento</vt:lpstr>
      <vt:lpstr>Paso 5:Definición de Acciones</vt:lpstr>
      <vt:lpstr>Paso 6: Planificación</vt:lpstr>
      <vt:lpstr>Articular el Plan de Gestión con  los siguientes Indicadores  de Calidad</vt:lpstr>
      <vt:lpstr>Presentación de PowerPoint</vt:lpstr>
      <vt:lpstr>Influye en:</vt:lpstr>
      <vt:lpstr>Entregar oportunidades para que cada estudiante se sienta capaz en algún área o actividad</vt:lpstr>
      <vt:lpstr>Presentación de PowerPoint</vt:lpstr>
      <vt:lpstr>Valorar la diversidad y evitar cualquier tipo de discriminación  (Talleres Inclusivos)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Lady</dc:creator>
  <cp:lastModifiedBy>Lady</cp:lastModifiedBy>
  <cp:revision>13</cp:revision>
  <dcterms:created xsi:type="dcterms:W3CDTF">2016-04-07T02:09:31Z</dcterms:created>
  <dcterms:modified xsi:type="dcterms:W3CDTF">2016-10-29T02:17:18Z</dcterms:modified>
</cp:coreProperties>
</file>