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50" d="100"/>
          <a:sy n="50" d="100"/>
        </p:scale>
        <p:origin x="56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05/11/2022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05/11/2022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35560" y="-775780"/>
            <a:ext cx="12263119" cy="7952447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979" y="1520480"/>
            <a:ext cx="3485073" cy="3359929"/>
          </a:xfrm>
        </p:spPr>
        <p:txBody>
          <a:bodyPr rtlCol="0">
            <a:noAutofit/>
          </a:bodyPr>
          <a:lstStyle/>
          <a:p>
            <a:pPr algn="l"/>
            <a:r>
              <a:rPr lang="es-ES" sz="4800" b="1" dirty="0"/>
              <a:t>Sistemas de ecuaciones lineales: Método de igualación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3348" y="4841328"/>
            <a:ext cx="2868328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sz="2300" dirty="0"/>
              <a:t>Profesora Sara Alarcón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78" r="2117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1028700"/>
            <a:ext cx="5185665" cy="5227098"/>
          </a:xfrm>
        </p:spPr>
        <p:txBody>
          <a:bodyPr rtlCol="0" anchor="t">
            <a:normAutofit fontScale="77500" lnSpcReduction="20000"/>
          </a:bodyPr>
          <a:lstStyle/>
          <a:p>
            <a:pPr marL="36900" indent="0" rtl="0">
              <a:buNone/>
            </a:pPr>
            <a:r>
              <a:rPr lang="es-ES" sz="3600" dirty="0"/>
              <a:t>El método de igualación consiste en despejar la misma incógnita (podemos escoger x o y) de las ecuaciones dadas y posteriormente hacer la igualación de las incógnitas despejadas. </a:t>
            </a:r>
          </a:p>
          <a:p>
            <a:pPr marL="36900" indent="0" rtl="0">
              <a:buNone/>
            </a:pPr>
            <a:r>
              <a:rPr lang="es-ES" sz="3600" dirty="0"/>
              <a:t>Obtenemos una ecuación de una incógnita que podemos resolver comúnmente y utilizar el resultado para obtener el siguiente.</a:t>
            </a:r>
          </a:p>
        </p:txBody>
      </p:sp>
      <p:pic>
        <p:nvPicPr>
          <p:cNvPr id="7" name="Imagen 6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8257EE49-9388-9E2D-7097-CA7EDA94F7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26" t="25555" r="5092" b="26852"/>
          <a:stretch/>
        </p:blipFill>
        <p:spPr>
          <a:xfrm>
            <a:off x="90720" y="2006600"/>
            <a:ext cx="580207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3D3E8-D58E-F638-3D04-D73FED7E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D6C891B6-6EDD-1AA2-C33A-B4AA35580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850" y="-1046644"/>
            <a:ext cx="12331700" cy="7996922"/>
          </a:xfrm>
        </p:spPr>
      </p:pic>
      <p:pic>
        <p:nvPicPr>
          <p:cNvPr id="7" name="Imagen 6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1057B43F-3D00-0AE5-A5B3-A87A77402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4444" r="4861" b="16111"/>
          <a:stretch/>
        </p:blipFill>
        <p:spPr>
          <a:xfrm>
            <a:off x="1462485" y="500250"/>
            <a:ext cx="9256382" cy="49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8286-E41B-D92F-08F8-1E1BF061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 descr="Patrón de fondo&#10;&#10;Descripción generada automáticamente">
            <a:extLst>
              <a:ext uri="{FF2B5EF4-FFF2-40B4-BE49-F238E27FC236}">
                <a16:creationId xmlns:a16="http://schemas.microsoft.com/office/drawing/2014/main" id="{149384AC-5764-50C8-75AF-955322D78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00" y="-1138922"/>
            <a:ext cx="12331700" cy="7996922"/>
          </a:xfr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06FAC561-7009-CBA8-59F8-9913B024F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5" t="25926" r="4976" b="31111"/>
          <a:stretch/>
        </p:blipFill>
        <p:spPr>
          <a:xfrm>
            <a:off x="1697858" y="1238250"/>
            <a:ext cx="865658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8286-E41B-D92F-08F8-1E1BF061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 descr="Patrón de fondo&#10;&#10;Descripción generada automáticamente">
            <a:extLst>
              <a:ext uri="{FF2B5EF4-FFF2-40B4-BE49-F238E27FC236}">
                <a16:creationId xmlns:a16="http://schemas.microsoft.com/office/drawing/2014/main" id="{149384AC-5764-50C8-75AF-955322D78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00" y="-1138922"/>
            <a:ext cx="12331700" cy="7996922"/>
          </a:xfr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0D8CEBC-B716-A897-4BD2-059D6DF0A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19813" r="6944" b="15001"/>
          <a:stretch/>
        </p:blipFill>
        <p:spPr>
          <a:xfrm>
            <a:off x="1176425" y="-207511"/>
            <a:ext cx="9828501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8286-E41B-D92F-08F8-1E1BF061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 descr="Patrón de fondo&#10;&#10;Descripción generada automáticamente">
            <a:extLst>
              <a:ext uri="{FF2B5EF4-FFF2-40B4-BE49-F238E27FC236}">
                <a16:creationId xmlns:a16="http://schemas.microsoft.com/office/drawing/2014/main" id="{149384AC-5764-50C8-75AF-955322D78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00" y="-1138922"/>
            <a:ext cx="12331700" cy="7996922"/>
          </a:xfr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7AD4B0F-A8FB-1F41-E2A7-A1FA6126E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4" t="21852" r="8333" b="14258"/>
          <a:stretch/>
        </p:blipFill>
        <p:spPr>
          <a:xfrm>
            <a:off x="1880113" y="0"/>
            <a:ext cx="8431774" cy="54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8286-E41B-D92F-08F8-1E1BF061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 descr="Patrón de fondo&#10;&#10;Descripción generada automáticamente">
            <a:extLst>
              <a:ext uri="{FF2B5EF4-FFF2-40B4-BE49-F238E27FC236}">
                <a16:creationId xmlns:a16="http://schemas.microsoft.com/office/drawing/2014/main" id="{149384AC-5764-50C8-75AF-955322D78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00" y="-1138922"/>
            <a:ext cx="12331700" cy="7996922"/>
          </a:xfrm>
        </p:spPr>
      </p:pic>
      <p:pic>
        <p:nvPicPr>
          <p:cNvPr id="4" name="Imagen 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D8124E3-4FCA-5573-AB0F-04324902E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77" t="27222" r="15972" b="34074"/>
          <a:stretch/>
        </p:blipFill>
        <p:spPr>
          <a:xfrm>
            <a:off x="2322884" y="1202189"/>
            <a:ext cx="740653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5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{E827FBAA-703D-43F4-A619-6170136DA925}tf55705232_win32</Template>
  <TotalTime>83</TotalTime>
  <Words>63</Words>
  <Application>Microsoft Office PowerPoint</Application>
  <PresentationFormat>Panorámica</PresentationFormat>
  <Paragraphs>6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Goudy Old Style</vt:lpstr>
      <vt:lpstr>Wingdings 2</vt:lpstr>
      <vt:lpstr>SlateVTI</vt:lpstr>
      <vt:lpstr>Sistemas de ecuaciones lineales: Método de igualación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ecuaciones lineales: Método de igualación</dc:title>
  <dc:creator>Sara Noemi Alarcon Vega</dc:creator>
  <cp:lastModifiedBy>Sara Noemi Alarcon Vega</cp:lastModifiedBy>
  <cp:revision>1</cp:revision>
  <dcterms:created xsi:type="dcterms:W3CDTF">2022-11-05T19:42:46Z</dcterms:created>
  <dcterms:modified xsi:type="dcterms:W3CDTF">2022-11-05T21:06:22Z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