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53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s-ES_tradnl" smtClean="0"/>
              <a:t>Clic para editar título</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s-ES_tradnl" smtClean="0"/>
              <a:t>Clic para editar título</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8E36636D-D922-432D-A958-524484B5923D}" type="datetimeFigureOut">
              <a:rPr lang="en-US" smtClean="0"/>
              <a:pPr/>
              <a:t>03-06-17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con título, alternativo">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s-ES_tradnl" smtClean="0"/>
              <a:t>Clic para editar título</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s-ES_tradnl" smtClean="0"/>
              <a:t>Haga clic para modificar el estilo de texto del patrón</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s-ES_tradnl" smtClean="0"/>
              <a:t>Clic para editar título</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Diapositiva de título con imagen">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s-ES_tradnl" smtClean="0"/>
              <a:t>Clic para editar título</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8E36636D-D922-432D-A958-524484B5923D}" type="datetimeFigureOut">
              <a:rPr lang="en-US" smtClean="0"/>
              <a:pPr/>
              <a:t>03-06-17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s-ES_tradnl" smtClean="0"/>
              <a:t>Clic para editar título</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8E36636D-D922-432D-A958-524484B5923D}" type="datetimeFigureOut">
              <a:rPr lang="en-US" smtClean="0"/>
              <a:pPr/>
              <a:t>03-06-17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03-06-17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03-06-17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03-06-17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E36636D-D922-432D-A958-524484B5923D}" type="datetimeFigureOut">
              <a:rPr lang="en-US" smtClean="0"/>
              <a:pPr/>
              <a:t>03-06-17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s-ES_tradnl" smtClean="0"/>
              <a:t>Clic para editar título</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s-ES_tradnl" smtClean="0"/>
              <a:t>Haga clic para modificar el estilo de texto del patrón</a:t>
            </a:r>
          </a:p>
        </p:txBody>
      </p:sp>
      <p:sp>
        <p:nvSpPr>
          <p:cNvPr id="5" name="Date Placeholder 4"/>
          <p:cNvSpPr>
            <a:spLocks noGrp="1"/>
          </p:cNvSpPr>
          <p:nvPr>
            <p:ph type="dt" sz="half" idx="10"/>
          </p:nvPr>
        </p:nvSpPr>
        <p:spPr/>
        <p:txBody>
          <a:bodyPr/>
          <a:lstStyle/>
          <a:p>
            <a:fld id="{8E36636D-D922-432D-A958-524484B5923D}" type="datetimeFigureOut">
              <a:rPr lang="en-US" smtClean="0"/>
              <a:pPr/>
              <a:t>03-06-17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s-ES_tradnl" smtClean="0"/>
              <a:t>Clic para editar título</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8E36636D-D922-432D-A958-524484B5923D}" type="datetimeFigureOut">
              <a:rPr lang="en-US" smtClean="0"/>
              <a:pPr/>
              <a:t>03-06-17</a:t>
            </a:fld>
            <a:endParaRPr lang="en-US"/>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DF28FB93-0A08-4E7D-8E63-9EFA29F1E093}"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Lst>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8.jpeg"/><Relationship Id="rId5"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79462" y="1032548"/>
            <a:ext cx="7583488" cy="1679575"/>
          </a:xfrm>
        </p:spPr>
        <p:txBody>
          <a:bodyPr/>
          <a:lstStyle/>
          <a:p>
            <a:r>
              <a:rPr lang="es-ES" u="sng" dirty="0" smtClean="0"/>
              <a:t>Entrenamiento en 	</a:t>
            </a:r>
            <a:r>
              <a:rPr lang="es-ES" u="sng" dirty="0" err="1" smtClean="0"/>
              <a:t>Suspen</a:t>
            </a:r>
            <a:r>
              <a:rPr lang="es-ES_tradnl" u="sng" dirty="0" err="1" smtClean="0"/>
              <a:t>sió</a:t>
            </a:r>
            <a:r>
              <a:rPr lang="es-ES" u="sng" dirty="0" smtClean="0"/>
              <a:t>n </a:t>
            </a:r>
            <a:endParaRPr lang="es-ES" u="sng" dirty="0"/>
          </a:p>
        </p:txBody>
      </p:sp>
      <p:sp>
        <p:nvSpPr>
          <p:cNvPr id="3" name="Subtítulo 2"/>
          <p:cNvSpPr>
            <a:spLocks noGrp="1"/>
          </p:cNvSpPr>
          <p:nvPr>
            <p:ph type="subTitle" idx="1"/>
          </p:nvPr>
        </p:nvSpPr>
        <p:spPr>
          <a:xfrm>
            <a:off x="749062" y="3355499"/>
            <a:ext cx="7583487" cy="1050555"/>
          </a:xfrm>
        </p:spPr>
        <p:txBody>
          <a:bodyPr>
            <a:normAutofit fontScale="92500"/>
          </a:bodyPr>
          <a:lstStyle/>
          <a:p>
            <a:r>
              <a:rPr lang="es-ES" sz="4400" b="1" dirty="0" smtClean="0">
                <a:solidFill>
                  <a:srgbClr val="000000"/>
                </a:solidFill>
                <a:latin typeface="Apple Chancery"/>
                <a:cs typeface="Apple Chancery"/>
              </a:rPr>
              <a:t>EXTREMIDAD SUPERIOR</a:t>
            </a:r>
            <a:endParaRPr lang="es-ES" sz="4400" b="1" dirty="0">
              <a:solidFill>
                <a:srgbClr val="000000"/>
              </a:solidFill>
              <a:latin typeface="Apple Chancery"/>
              <a:cs typeface="Apple Chancery"/>
            </a:endParaRPr>
          </a:p>
        </p:txBody>
      </p:sp>
    </p:spTree>
    <p:extLst>
      <p:ext uri="{BB962C8B-B14F-4D97-AF65-F5344CB8AC3E}">
        <p14:creationId xmlns:p14="http://schemas.microsoft.com/office/powerpoint/2010/main" val="344766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dirty="0" smtClean="0">
                <a:solidFill>
                  <a:schemeClr val="tx1"/>
                </a:solidFill>
                <a:latin typeface="Apple Chancery"/>
                <a:cs typeface="Apple Chancery"/>
              </a:rPr>
              <a:t>Flexiones</a:t>
            </a:r>
            <a:endParaRPr lang="es-ES" sz="4000" dirty="0">
              <a:solidFill>
                <a:schemeClr val="tx1"/>
              </a:solidFill>
              <a:latin typeface="Apple Chancery"/>
              <a:cs typeface="Apple Chancery"/>
            </a:endParaRPr>
          </a:p>
        </p:txBody>
      </p:sp>
      <p:sp>
        <p:nvSpPr>
          <p:cNvPr id="4" name="Rectángulo 3"/>
          <p:cNvSpPr/>
          <p:nvPr/>
        </p:nvSpPr>
        <p:spPr>
          <a:xfrm>
            <a:off x="542095" y="1166842"/>
            <a:ext cx="7976557" cy="2031325"/>
          </a:xfrm>
          <a:prstGeom prst="rect">
            <a:avLst/>
          </a:prstGeom>
        </p:spPr>
        <p:txBody>
          <a:bodyPr wrap="square">
            <a:spAutoFit/>
          </a:bodyPr>
          <a:lstStyle/>
          <a:p>
            <a:pPr algn="just"/>
            <a:r>
              <a:rPr lang="es-ES_tradnl" dirty="0"/>
              <a:t>Sitúate como si fueras a hacer una flexión pero introduciendo los pies en las correas </a:t>
            </a:r>
            <a:r>
              <a:rPr lang="es-ES_tradnl" dirty="0" smtClean="0"/>
              <a:t>del implemento de </a:t>
            </a:r>
            <a:r>
              <a:rPr lang="es-ES_tradnl" dirty="0"/>
              <a:t>modo que la parte de los dedos se queden mirando al </a:t>
            </a:r>
            <a:r>
              <a:rPr lang="es-ES_tradnl" dirty="0" smtClean="0"/>
              <a:t>suelo. Pon </a:t>
            </a:r>
            <a:r>
              <a:rPr lang="es-ES_tradnl" dirty="0"/>
              <a:t>las manos a la altura de los hombros con el pecho tocando o rozando el </a:t>
            </a:r>
            <a:r>
              <a:rPr lang="es-ES_tradnl" dirty="0" smtClean="0"/>
              <a:t>suelo, luego levanta </a:t>
            </a:r>
            <a:r>
              <a:rPr lang="es-ES_tradnl" dirty="0"/>
              <a:t>el cuerpo de manera que el peso recaiga en las palmas de sus manos.</a:t>
            </a:r>
          </a:p>
          <a:p>
            <a:pPr algn="just"/>
            <a:r>
              <a:rPr lang="es-ES_tradnl" dirty="0"/>
              <a:t>Mantén los codos apretados para bajar el </a:t>
            </a:r>
            <a:r>
              <a:rPr lang="es-ES_tradnl" dirty="0" smtClean="0"/>
              <a:t>cuerpo, sin que la cadera se mueva ni se pierda </a:t>
            </a:r>
            <a:r>
              <a:rPr lang="es-ES_tradnl" dirty="0"/>
              <a:t>la postura</a:t>
            </a:r>
            <a:endParaRPr lang="es-ES" dirty="0"/>
          </a:p>
        </p:txBody>
      </p:sp>
      <p:pic>
        <p:nvPicPr>
          <p:cNvPr id="5" name="Imagen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16486" y="3570698"/>
            <a:ext cx="4922788" cy="2763986"/>
          </a:xfrm>
          <a:prstGeom prst="rect">
            <a:avLst/>
          </a:prstGeom>
        </p:spPr>
      </p:pic>
    </p:spTree>
    <p:extLst>
      <p:ext uri="{BB962C8B-B14F-4D97-AF65-F5344CB8AC3E}">
        <p14:creationId xmlns:p14="http://schemas.microsoft.com/office/powerpoint/2010/main" val="69618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dirty="0" err="1" smtClean="0">
                <a:solidFill>
                  <a:schemeClr val="tx1"/>
                </a:solidFill>
                <a:latin typeface="Apple Chancery"/>
                <a:cs typeface="Apple Chancery"/>
              </a:rPr>
              <a:t>Biceps</a:t>
            </a:r>
            <a:endParaRPr lang="es-ES" sz="4000" dirty="0">
              <a:solidFill>
                <a:schemeClr val="tx1"/>
              </a:solidFill>
              <a:latin typeface="Apple Chancery"/>
              <a:cs typeface="Apple Chancery"/>
            </a:endParaRPr>
          </a:p>
        </p:txBody>
      </p:sp>
      <p:sp>
        <p:nvSpPr>
          <p:cNvPr id="3" name="Marcador de contenido 2"/>
          <p:cNvSpPr>
            <a:spLocks noGrp="1"/>
          </p:cNvSpPr>
          <p:nvPr>
            <p:ph idx="1"/>
          </p:nvPr>
        </p:nvSpPr>
        <p:spPr>
          <a:xfrm>
            <a:off x="779463" y="1308162"/>
            <a:ext cx="7408862" cy="1959139"/>
          </a:xfrm>
        </p:spPr>
        <p:txBody>
          <a:bodyPr>
            <a:normAutofit fontScale="85000" lnSpcReduction="10000"/>
          </a:bodyPr>
          <a:lstStyle/>
          <a:p>
            <a:pPr marL="0" indent="0" algn="just">
              <a:buNone/>
            </a:pPr>
            <a:r>
              <a:rPr lang="es-ES_tradnl" dirty="0">
                <a:solidFill>
                  <a:srgbClr val="000000"/>
                </a:solidFill>
              </a:rPr>
              <a:t>Para ejecutar este ejercicio nos situamos de cara al anclaje, y colocamos las manos con las palmas hacia arriba en los estribos. Los pies en el suelo. Inclinamos el cuerpo hacia atrás, acercando las piernas hacia el punto de anclaje, de manera que nos quedemos suspendidos, formando un ángulo de 45º entre el suelo y el cuerpo</a:t>
            </a:r>
            <a:r>
              <a:rPr lang="es-ES_tradnl" dirty="0"/>
              <a:t>.</a:t>
            </a:r>
          </a:p>
        </p:txBody>
      </p:sp>
      <p:pic>
        <p:nvPicPr>
          <p:cNvPr id="4" name="Imagen 3"/>
          <p:cNvPicPr>
            <a:picLocks noChangeAspect="1"/>
          </p:cNvPicPr>
          <p:nvPr/>
        </p:nvPicPr>
        <p:blipFill>
          <a:blip r:embed="rId2"/>
          <a:stretch>
            <a:fillRect/>
          </a:stretch>
        </p:blipFill>
        <p:spPr>
          <a:xfrm>
            <a:off x="1740220" y="3235092"/>
            <a:ext cx="5581251" cy="2880072"/>
          </a:xfrm>
          <a:prstGeom prst="rect">
            <a:avLst/>
          </a:prstGeom>
        </p:spPr>
      </p:pic>
    </p:spTree>
    <p:extLst>
      <p:ext uri="{BB962C8B-B14F-4D97-AF65-F5344CB8AC3E}">
        <p14:creationId xmlns:p14="http://schemas.microsoft.com/office/powerpoint/2010/main" val="335547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4000" dirty="0" err="1" smtClean="0">
                <a:solidFill>
                  <a:srgbClr val="000000"/>
                </a:solidFill>
                <a:latin typeface="Apple Chancery"/>
                <a:cs typeface="Apple Chancery"/>
              </a:rPr>
              <a:t>Triceps</a:t>
            </a:r>
            <a:endParaRPr lang="es-ES" sz="4000" dirty="0">
              <a:solidFill>
                <a:srgbClr val="000000"/>
              </a:solidFill>
              <a:latin typeface="Apple Chancery"/>
              <a:cs typeface="Apple Chancery"/>
            </a:endParaRPr>
          </a:p>
        </p:txBody>
      </p:sp>
      <p:sp>
        <p:nvSpPr>
          <p:cNvPr id="4" name="Rectángulo 3"/>
          <p:cNvSpPr/>
          <p:nvPr/>
        </p:nvSpPr>
        <p:spPr>
          <a:xfrm>
            <a:off x="779463" y="1489592"/>
            <a:ext cx="7184792" cy="1200329"/>
          </a:xfrm>
          <a:prstGeom prst="rect">
            <a:avLst/>
          </a:prstGeom>
        </p:spPr>
        <p:txBody>
          <a:bodyPr wrap="square">
            <a:spAutoFit/>
          </a:bodyPr>
          <a:lstStyle/>
          <a:p>
            <a:pPr algn="just"/>
            <a:r>
              <a:rPr lang="es-ES_tradnl" dirty="0"/>
              <a:t>Erguido de espaldas al anclaje, brazos </a:t>
            </a:r>
            <a:r>
              <a:rPr lang="es-ES_tradnl" dirty="0" smtClean="0"/>
              <a:t>estirados al frente sujetando </a:t>
            </a:r>
            <a:r>
              <a:rPr lang="es-ES_tradnl" dirty="0" smtClean="0"/>
              <a:t>el implemento</a:t>
            </a:r>
            <a:r>
              <a:rPr lang="es-ES_tradnl" dirty="0" smtClean="0"/>
              <a:t>, </a:t>
            </a:r>
            <a:r>
              <a:rPr lang="es-ES_tradnl" dirty="0" smtClean="0"/>
              <a:t>codos a la altura de los hombro, flexionar los codos, inclinar el cuerpo hacia adelante recto hasta encontrarse la cara con el dorso de las manos.</a:t>
            </a:r>
            <a:endParaRPr lang="es-ES" dirty="0"/>
          </a:p>
        </p:txBody>
      </p:sp>
      <p:pic>
        <p:nvPicPr>
          <p:cNvPr id="5" name="Imagen 4"/>
          <p:cNvPicPr>
            <a:picLocks noChangeAspect="1"/>
          </p:cNvPicPr>
          <p:nvPr/>
        </p:nvPicPr>
        <p:blipFill>
          <a:blip r:embed="rId2">
            <a:extLst>
              <a:ext uri="{BEBA8EAE-BF5A-486C-A8C5-ECC9F3942E4B}">
                <a14:imgProps xmlns:a14="http://schemas.microsoft.com/office/drawing/2010/main">
                  <a14:imgLayer r:embed="rId3">
                    <a14:imgEffect>
                      <a14:colorTemperature colorTemp="3783"/>
                    </a14:imgEffect>
                  </a14:imgLayer>
                </a14:imgProps>
              </a:ext>
            </a:extLst>
          </a:blip>
          <a:stretch>
            <a:fillRect/>
          </a:stretch>
        </p:blipFill>
        <p:spPr>
          <a:xfrm>
            <a:off x="940659" y="2856295"/>
            <a:ext cx="3648803" cy="2857500"/>
          </a:xfrm>
          <a:prstGeom prst="rect">
            <a:avLst/>
          </a:prstGeom>
        </p:spPr>
      </p:pic>
      <p:pic>
        <p:nvPicPr>
          <p:cNvPr id="6" name="Imagen 5"/>
          <p:cNvPicPr>
            <a:picLocks noChangeAspect="1"/>
          </p:cNvPicPr>
          <p:nvPr/>
        </p:nvPicPr>
        <p:blipFill>
          <a:blip r:embed="rId4">
            <a:extLst>
              <a:ext uri="{BEBA8EAE-BF5A-486C-A8C5-ECC9F3942E4B}">
                <a14:imgProps xmlns:a14="http://schemas.microsoft.com/office/drawing/2010/main">
                  <a14:imgLayer r:embed="rId5">
                    <a14:imgEffect>
                      <a14:colorTemperature colorTemp="3891"/>
                    </a14:imgEffect>
                  </a14:imgLayer>
                </a14:imgProps>
              </a:ext>
            </a:extLst>
          </a:blip>
          <a:stretch>
            <a:fillRect/>
          </a:stretch>
        </p:blipFill>
        <p:spPr>
          <a:xfrm>
            <a:off x="4589462" y="2856294"/>
            <a:ext cx="3374793" cy="2857501"/>
          </a:xfrm>
          <a:prstGeom prst="rect">
            <a:avLst/>
          </a:prstGeom>
        </p:spPr>
      </p:pic>
    </p:spTree>
    <p:extLst>
      <p:ext uri="{BB962C8B-B14F-4D97-AF65-F5344CB8AC3E}">
        <p14:creationId xmlns:p14="http://schemas.microsoft.com/office/powerpoint/2010/main" val="4237385801"/>
      </p:ext>
    </p:extLst>
  </p:cSld>
  <p:clrMapOvr>
    <a:masterClrMapping/>
  </p:clrMapOvr>
</p:sld>
</file>

<file path=ppt/theme/theme1.xml><?xml version="1.0" encoding="utf-8"?>
<a:theme xmlns:a="http://schemas.openxmlformats.org/drawingml/2006/main" name="Verano">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Verano.thmx</Template>
  <TotalTime>121</TotalTime>
  <Words>200</Words>
  <Application>Microsoft Macintosh PowerPoint</Application>
  <PresentationFormat>Presentación en pantalla (4:3)</PresentationFormat>
  <Paragraphs>9</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Verano</vt:lpstr>
      <vt:lpstr>Entrenamiento en  Suspensión </vt:lpstr>
      <vt:lpstr>Flexiones</vt:lpstr>
      <vt:lpstr>Biceps</vt:lpstr>
      <vt:lpstr>Triceps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Entrenamiento en  Suspensión </dc:title>
  <dc:creator>Francisco Javier Jara</dc:creator>
  <cp:lastModifiedBy>Francisco Javier Jara</cp:lastModifiedBy>
  <cp:revision>22</cp:revision>
  <dcterms:created xsi:type="dcterms:W3CDTF">2017-04-29T15:58:40Z</dcterms:created>
  <dcterms:modified xsi:type="dcterms:W3CDTF">2017-06-03T14:31:59Z</dcterms:modified>
</cp:coreProperties>
</file>