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3"/>
  </p:notesMasterIdLst>
  <p:sldIdLst>
    <p:sldId id="256" r:id="rId2"/>
    <p:sldId id="257" r:id="rId3"/>
    <p:sldId id="320" r:id="rId4"/>
    <p:sldId id="321" r:id="rId5"/>
    <p:sldId id="310" r:id="rId6"/>
    <p:sldId id="322" r:id="rId7"/>
    <p:sldId id="323" r:id="rId8"/>
    <p:sldId id="261" r:id="rId9"/>
    <p:sldId id="324" r:id="rId10"/>
    <p:sldId id="325" r:id="rId11"/>
    <p:sldId id="326" r:id="rId12"/>
  </p:sldIdLst>
  <p:sldSz cx="9144000" cy="5143500" type="screen16x9"/>
  <p:notesSz cx="6858000" cy="9144000"/>
  <p:embeddedFontLst>
    <p:embeddedFont>
      <p:font typeface="Bahiana" panose="020B0604020202020204" charset="0"/>
      <p:regular r:id="rId14"/>
    </p:embeddedFont>
    <p:embeddedFont>
      <p:font typeface="Bebas Neue" panose="020B0606020202050201" pitchFamily="3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mbria Math" panose="02040503050406030204" pitchFamily="18" charset="0"/>
      <p:regular r:id="rId20"/>
    </p:embeddedFont>
    <p:embeddedFont>
      <p:font typeface="Didact Gothic" panose="00000500000000000000" pitchFamily="2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F14AF9-D12A-4B38-8A75-E4DFC2B5F51A}">
  <a:tblStyle styleId="{1BF14AF9-D12A-4B38-8A75-E4DFC2B5F5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-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gc323b4e32e_0_2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2" name="Google Shape;1942;gc323b4e32e_0_2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1510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gc323b4e32e_0_2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2" name="Google Shape;1942;gc323b4e32e_0_2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549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452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2308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0278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0008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0331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gc323b4e32e_0_2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2" name="Google Shape;1942;gc323b4e32e_0_2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gc323b4e32e_0_2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2" name="Google Shape;1942;gc323b4e32e_0_2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3566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826875" y="757050"/>
            <a:ext cx="55722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750675" y="680841"/>
            <a:ext cx="55722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293900" y="740925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_ONLY_2_1_1">
    <p:bg>
      <p:bgPr>
        <a:solidFill>
          <a:schemeClr val="accent6"/>
        </a:solidFill>
        <a:effectLst/>
      </p:bgPr>
    </p:bg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4"/>
          <p:cNvGrpSpPr/>
          <p:nvPr/>
        </p:nvGrpSpPr>
        <p:grpSpPr>
          <a:xfrm>
            <a:off x="-97264" y="-2432400"/>
            <a:ext cx="9517944" cy="7737118"/>
            <a:chOff x="-97264" y="-2432400"/>
            <a:chExt cx="9517944" cy="7737118"/>
          </a:xfrm>
        </p:grpSpPr>
        <p:sp>
          <p:nvSpPr>
            <p:cNvPr id="698" name="Google Shape;698;p24"/>
            <p:cNvSpPr/>
            <p:nvPr/>
          </p:nvSpPr>
          <p:spPr>
            <a:xfrm>
              <a:off x="-891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-892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-891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-891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4"/>
            <p:cNvSpPr/>
            <p:nvPr/>
          </p:nvSpPr>
          <p:spPr>
            <a:xfrm>
              <a:off x="-888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-891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-891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43125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-891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27746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80487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49462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0767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-972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24"/>
            <p:cNvGrpSpPr/>
            <p:nvPr/>
          </p:nvGrpSpPr>
          <p:grpSpPr>
            <a:xfrm>
              <a:off x="-97224" y="-2432400"/>
              <a:ext cx="9377821" cy="2147740"/>
              <a:chOff x="-97224" y="-2432400"/>
              <a:chExt cx="9377821" cy="2147740"/>
            </a:xfrm>
          </p:grpSpPr>
          <p:sp>
            <p:nvSpPr>
              <p:cNvPr id="713" name="Google Shape;713;p24"/>
              <p:cNvSpPr/>
              <p:nvPr/>
            </p:nvSpPr>
            <p:spPr>
              <a:xfrm>
                <a:off x="-891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4"/>
              <p:cNvSpPr/>
              <p:nvPr/>
            </p:nvSpPr>
            <p:spPr>
              <a:xfrm>
                <a:off x="-972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5" name="Google Shape;715;p24"/>
            <p:cNvSpPr/>
            <p:nvPr/>
          </p:nvSpPr>
          <p:spPr>
            <a:xfrm>
              <a:off x="-972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-971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-971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-972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-971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43032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4"/>
            <p:cNvSpPr/>
            <p:nvPr/>
          </p:nvSpPr>
          <p:spPr>
            <a:xfrm>
              <a:off x="-971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4"/>
            <p:cNvSpPr/>
            <p:nvPr/>
          </p:nvSpPr>
          <p:spPr>
            <a:xfrm>
              <a:off x="27682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49322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50650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5" name="Google Shape;725;p2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4"/>
          <p:cNvSpPr txBox="1">
            <a:spLocks noGrp="1"/>
          </p:cNvSpPr>
          <p:nvPr>
            <p:ph type="subTitle" idx="1"/>
          </p:nvPr>
        </p:nvSpPr>
        <p:spPr>
          <a:xfrm>
            <a:off x="2677950" y="2182725"/>
            <a:ext cx="3788100" cy="14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24"/>
          <p:cNvSpPr txBox="1">
            <a:spLocks noGrp="1"/>
          </p:cNvSpPr>
          <p:nvPr>
            <p:ph type="subTitle" idx="2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70" r:id="rId4"/>
    <p:sldLayoutId id="2147483677" r:id="rId5"/>
    <p:sldLayoutId id="2147483678" r:id="rId6"/>
    <p:sldLayoutId id="2147483679" r:id="rId7"/>
    <p:sldLayoutId id="214748368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1109200" y="872763"/>
            <a:ext cx="6922601" cy="28462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/>
              <a:t>R</a:t>
            </a:r>
            <a:r>
              <a:rPr lang="en" b="1" dirty="0"/>
              <a:t>EPASO: ECUACIÓN Y FUNCIÓN CUADRáTICA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1115" name="Google Shape;1115;p39"/>
          <p:cNvSpPr txBox="1">
            <a:spLocks noGrp="1"/>
          </p:cNvSpPr>
          <p:nvPr>
            <p:ph type="subTitle" idx="1"/>
          </p:nvPr>
        </p:nvSpPr>
        <p:spPr>
          <a:xfrm>
            <a:off x="2222846" y="3650729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b="0" i="0" u="none" strike="noStrike" dirty="0">
                <a:solidFill>
                  <a:srgbClr val="202020"/>
                </a:solidFill>
                <a:effectLst/>
                <a:latin typeface="Didact Gothic" panose="00000500000000000000" pitchFamily="2" charset="0"/>
              </a:rPr>
              <a:t>Richard Sanhueza </a:t>
            </a:r>
            <a:r>
              <a:rPr lang="es-MX" b="0" i="0" u="none" strike="noStrike" dirty="0" err="1">
                <a:solidFill>
                  <a:srgbClr val="202020"/>
                </a:solidFill>
                <a:effectLst/>
                <a:latin typeface="Didact Gothic" panose="00000500000000000000" pitchFamily="2" charset="0"/>
              </a:rPr>
              <a:t>Deocares</a:t>
            </a:r>
            <a:endParaRPr lang="es-MX" dirty="0">
              <a:solidFill>
                <a:srgbClr val="202020"/>
              </a:solidFill>
              <a:effectLst/>
              <a:latin typeface="Didact Gothic" panose="00000500000000000000" pitchFamily="2" charset="0"/>
            </a:endParaRPr>
          </a:p>
          <a:p>
            <a:r>
              <a:rPr lang="es-MX" b="0" i="0" u="none" strike="noStrike" dirty="0">
                <a:solidFill>
                  <a:srgbClr val="202020"/>
                </a:solidFill>
                <a:effectLst/>
                <a:latin typeface="Didact Gothic" panose="00000500000000000000" pitchFamily="2" charset="0"/>
              </a:rPr>
              <a:t>Estudiante en Práctica de Pedagogía en Matemáticas,</a:t>
            </a:r>
            <a:endParaRPr lang="es-MX" dirty="0">
              <a:solidFill>
                <a:srgbClr val="202020"/>
              </a:solidFill>
              <a:effectLst/>
              <a:latin typeface="Didact Gothic" panose="00000500000000000000" pitchFamily="2" charset="0"/>
            </a:endParaRPr>
          </a:p>
          <a:p>
            <a:r>
              <a:rPr lang="es-MX" b="0" i="0" u="none" strike="noStrike" dirty="0">
                <a:solidFill>
                  <a:srgbClr val="202020"/>
                </a:solidFill>
                <a:effectLst/>
                <a:latin typeface="Didact Gothic" panose="00000500000000000000" pitchFamily="2" charset="0"/>
              </a:rPr>
              <a:t>Universidad de Concepción</a:t>
            </a:r>
            <a:endParaRPr lang="es-MX" dirty="0">
              <a:solidFill>
                <a:srgbClr val="202020"/>
              </a:solidFill>
              <a:effectLst/>
              <a:latin typeface="Didact Gothic" panose="00000500000000000000" pitchFamily="2" charset="0"/>
            </a:endParaRPr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7060305" y="3601329"/>
            <a:ext cx="500925" cy="995200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340400" y="2027350"/>
            <a:ext cx="373125" cy="345125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5" name="Google Shape;1145;p39"/>
          <p:cNvGrpSpPr/>
          <p:nvPr/>
        </p:nvGrpSpPr>
        <p:grpSpPr>
          <a:xfrm>
            <a:off x="6754175" y="372325"/>
            <a:ext cx="1134950" cy="991675"/>
            <a:chOff x="6754175" y="372325"/>
            <a:chExt cx="1134950" cy="991675"/>
          </a:xfrm>
        </p:grpSpPr>
        <p:sp>
          <p:nvSpPr>
            <p:cNvPr id="1146" name="Google Shape;1146;p39"/>
            <p:cNvSpPr/>
            <p:nvPr/>
          </p:nvSpPr>
          <p:spPr>
            <a:xfrm>
              <a:off x="6755375" y="383600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9"/>
            <p:cNvSpPr/>
            <p:nvPr/>
          </p:nvSpPr>
          <p:spPr>
            <a:xfrm>
              <a:off x="6773350" y="372325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9"/>
            <p:cNvSpPr/>
            <p:nvPr/>
          </p:nvSpPr>
          <p:spPr>
            <a:xfrm>
              <a:off x="6754175" y="664875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9"/>
            <p:cNvSpPr/>
            <p:nvPr/>
          </p:nvSpPr>
          <p:spPr>
            <a:xfrm>
              <a:off x="6758575" y="6492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6808725" y="684575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6775275" y="678500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6790525" y="6892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6858075" y="7194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6824675" y="7133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839925" y="724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6907525" y="7541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74075" y="7481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889350" y="758825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956925" y="78895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923450" y="7828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938750" y="793575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7006300" y="8237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6972900" y="8176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6988175" y="82842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7055725" y="858575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7022300" y="8524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7037550" y="86320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7105100" y="8933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7071700" y="8872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7086950" y="8980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7154525" y="9280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7121100" y="922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7136350" y="9327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7203925" y="9629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7170525" y="95685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7185750" y="967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7253300" y="997700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7219900" y="9916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7235175" y="10023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7302725" y="103247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7269300" y="102640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7284550" y="1037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7352100" y="10672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7318700" y="1061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7333950" y="10719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7401500" y="1102100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7368100" y="10959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7383350" y="1106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7450950" y="1136825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7417475" y="113075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7432750" y="1141500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7500300" y="1171650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9"/>
            <p:cNvSpPr/>
            <p:nvPr/>
          </p:nvSpPr>
          <p:spPr>
            <a:xfrm>
              <a:off x="7466900" y="1165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9"/>
            <p:cNvSpPr/>
            <p:nvPr/>
          </p:nvSpPr>
          <p:spPr>
            <a:xfrm>
              <a:off x="7482200" y="11763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9"/>
            <p:cNvSpPr/>
            <p:nvPr/>
          </p:nvSpPr>
          <p:spPr>
            <a:xfrm>
              <a:off x="7549750" y="1206450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9"/>
            <p:cNvSpPr/>
            <p:nvPr/>
          </p:nvSpPr>
          <p:spPr>
            <a:xfrm>
              <a:off x="7516300" y="12003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9"/>
            <p:cNvSpPr/>
            <p:nvPr/>
          </p:nvSpPr>
          <p:spPr>
            <a:xfrm>
              <a:off x="7531550" y="1211075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7599100" y="124122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7565700" y="12351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9"/>
            <p:cNvSpPr/>
            <p:nvPr/>
          </p:nvSpPr>
          <p:spPr>
            <a:xfrm>
              <a:off x="7580975" y="1245875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9"/>
            <p:cNvSpPr/>
            <p:nvPr/>
          </p:nvSpPr>
          <p:spPr>
            <a:xfrm>
              <a:off x="7648500" y="12760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9"/>
            <p:cNvSpPr/>
            <p:nvPr/>
          </p:nvSpPr>
          <p:spPr>
            <a:xfrm>
              <a:off x="7615100" y="12699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7630375" y="1280700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7697950" y="131082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9"/>
            <p:cNvSpPr/>
            <p:nvPr/>
          </p:nvSpPr>
          <p:spPr>
            <a:xfrm>
              <a:off x="7664475" y="1304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9"/>
            <p:cNvSpPr/>
            <p:nvPr/>
          </p:nvSpPr>
          <p:spPr>
            <a:xfrm>
              <a:off x="7679775" y="13154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7348250" y="836025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7343200" y="840975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9" name="Google Shape;1209;p39"/>
          <p:cNvGrpSpPr/>
          <p:nvPr/>
        </p:nvGrpSpPr>
        <p:grpSpPr>
          <a:xfrm>
            <a:off x="2262484" y="4411364"/>
            <a:ext cx="624049" cy="549010"/>
            <a:chOff x="2262484" y="4411364"/>
            <a:chExt cx="624049" cy="549010"/>
          </a:xfrm>
        </p:grpSpPr>
        <p:sp>
          <p:nvSpPr>
            <p:cNvPr id="1210" name="Google Shape;1210;p39"/>
            <p:cNvSpPr/>
            <p:nvPr/>
          </p:nvSpPr>
          <p:spPr>
            <a:xfrm rot="1020749">
              <a:off x="2508104" y="4443750"/>
              <a:ext cx="288192" cy="446665"/>
            </a:xfrm>
            <a:custGeom>
              <a:avLst/>
              <a:gdLst/>
              <a:ahLst/>
              <a:cxnLst/>
              <a:rect l="l" t="t" r="r" b="b"/>
              <a:pathLst>
                <a:path w="17640" h="27340" extrusionOk="0">
                  <a:moveTo>
                    <a:pt x="17090" y="1"/>
                  </a:moveTo>
                  <a:cubicBezTo>
                    <a:pt x="16970" y="1"/>
                    <a:pt x="16849" y="54"/>
                    <a:pt x="16765" y="182"/>
                  </a:cubicBezTo>
                  <a:cubicBezTo>
                    <a:pt x="11082" y="8942"/>
                    <a:pt x="5555" y="17801"/>
                    <a:pt x="181" y="26753"/>
                  </a:cubicBezTo>
                  <a:cubicBezTo>
                    <a:pt x="0" y="27056"/>
                    <a:pt x="272" y="27339"/>
                    <a:pt x="543" y="27339"/>
                  </a:cubicBezTo>
                  <a:cubicBezTo>
                    <a:pt x="662" y="27339"/>
                    <a:pt x="781" y="27284"/>
                    <a:pt x="861" y="27151"/>
                  </a:cubicBezTo>
                  <a:cubicBezTo>
                    <a:pt x="6234" y="18197"/>
                    <a:pt x="11762" y="9338"/>
                    <a:pt x="17445" y="580"/>
                  </a:cubicBezTo>
                  <a:cubicBezTo>
                    <a:pt x="17639" y="283"/>
                    <a:pt x="17366" y="1"/>
                    <a:pt x="17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9"/>
            <p:cNvSpPr/>
            <p:nvPr/>
          </p:nvSpPr>
          <p:spPr>
            <a:xfrm rot="1020749">
              <a:off x="2777551" y="4483121"/>
              <a:ext cx="14442" cy="443953"/>
            </a:xfrm>
            <a:custGeom>
              <a:avLst/>
              <a:gdLst/>
              <a:ahLst/>
              <a:cxnLst/>
              <a:rect l="l" t="t" r="r" b="b"/>
              <a:pathLst>
                <a:path w="884" h="27174" extrusionOk="0">
                  <a:moveTo>
                    <a:pt x="392" y="1"/>
                  </a:moveTo>
                  <a:cubicBezTo>
                    <a:pt x="196" y="1"/>
                    <a:pt x="0" y="127"/>
                    <a:pt x="3" y="381"/>
                  </a:cubicBezTo>
                  <a:cubicBezTo>
                    <a:pt x="96" y="9182"/>
                    <a:pt x="25" y="17991"/>
                    <a:pt x="3" y="26793"/>
                  </a:cubicBezTo>
                  <a:cubicBezTo>
                    <a:pt x="3" y="27046"/>
                    <a:pt x="200" y="27173"/>
                    <a:pt x="397" y="27173"/>
                  </a:cubicBezTo>
                  <a:cubicBezTo>
                    <a:pt x="593" y="27173"/>
                    <a:pt x="790" y="27047"/>
                    <a:pt x="791" y="26793"/>
                  </a:cubicBezTo>
                  <a:cubicBezTo>
                    <a:pt x="812" y="17991"/>
                    <a:pt x="884" y="9182"/>
                    <a:pt x="791" y="381"/>
                  </a:cubicBezTo>
                  <a:cubicBezTo>
                    <a:pt x="788" y="128"/>
                    <a:pt x="589" y="1"/>
                    <a:pt x="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9"/>
            <p:cNvSpPr/>
            <p:nvPr/>
          </p:nvSpPr>
          <p:spPr>
            <a:xfrm rot="1020749">
              <a:off x="2442396" y="4883314"/>
              <a:ext cx="416539" cy="16484"/>
            </a:xfrm>
            <a:custGeom>
              <a:avLst/>
              <a:gdLst/>
              <a:ahLst/>
              <a:cxnLst/>
              <a:rect l="l" t="t" r="r" b="b"/>
              <a:pathLst>
                <a:path w="25496" h="1009" extrusionOk="0">
                  <a:moveTo>
                    <a:pt x="24992" y="1"/>
                  </a:moveTo>
                  <a:cubicBezTo>
                    <a:pt x="24990" y="1"/>
                    <a:pt x="24989" y="1"/>
                    <a:pt x="24988" y="1"/>
                  </a:cubicBezTo>
                  <a:lnTo>
                    <a:pt x="508" y="221"/>
                  </a:lnTo>
                  <a:cubicBezTo>
                    <a:pt x="3" y="226"/>
                    <a:pt x="0" y="1009"/>
                    <a:pt x="504" y="1009"/>
                  </a:cubicBezTo>
                  <a:cubicBezTo>
                    <a:pt x="506" y="1009"/>
                    <a:pt x="507" y="1009"/>
                    <a:pt x="508" y="1009"/>
                  </a:cubicBezTo>
                  <a:lnTo>
                    <a:pt x="24988" y="788"/>
                  </a:lnTo>
                  <a:cubicBezTo>
                    <a:pt x="25493" y="784"/>
                    <a:pt x="25496" y="1"/>
                    <a:pt x="24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9"/>
            <p:cNvSpPr/>
            <p:nvPr/>
          </p:nvSpPr>
          <p:spPr>
            <a:xfrm rot="1020749">
              <a:off x="2726617" y="4820370"/>
              <a:ext cx="85494" cy="110130"/>
            </a:xfrm>
            <a:custGeom>
              <a:avLst/>
              <a:gdLst/>
              <a:ahLst/>
              <a:cxnLst/>
              <a:rect l="l" t="t" r="r" b="b"/>
              <a:pathLst>
                <a:path w="5233" h="6741" extrusionOk="0">
                  <a:moveTo>
                    <a:pt x="506" y="1"/>
                  </a:moveTo>
                  <a:cubicBezTo>
                    <a:pt x="1" y="1"/>
                    <a:pt x="1" y="787"/>
                    <a:pt x="507" y="788"/>
                  </a:cubicBezTo>
                  <a:cubicBezTo>
                    <a:pt x="1784" y="792"/>
                    <a:pt x="3058" y="794"/>
                    <a:pt x="4334" y="796"/>
                  </a:cubicBezTo>
                  <a:lnTo>
                    <a:pt x="4334" y="796"/>
                  </a:lnTo>
                  <a:cubicBezTo>
                    <a:pt x="4401" y="2647"/>
                    <a:pt x="4439" y="4512"/>
                    <a:pt x="4353" y="6361"/>
                  </a:cubicBezTo>
                  <a:cubicBezTo>
                    <a:pt x="4341" y="6614"/>
                    <a:pt x="4532" y="6740"/>
                    <a:pt x="4729" y="6740"/>
                  </a:cubicBezTo>
                  <a:cubicBezTo>
                    <a:pt x="4926" y="6740"/>
                    <a:pt x="5128" y="6614"/>
                    <a:pt x="5140" y="6361"/>
                  </a:cubicBezTo>
                  <a:cubicBezTo>
                    <a:pt x="5233" y="4381"/>
                    <a:pt x="5183" y="2383"/>
                    <a:pt x="5107" y="403"/>
                  </a:cubicBezTo>
                  <a:cubicBezTo>
                    <a:pt x="5100" y="191"/>
                    <a:pt x="4934" y="9"/>
                    <a:pt x="4713" y="9"/>
                  </a:cubicBezTo>
                  <a:cubicBezTo>
                    <a:pt x="3310" y="7"/>
                    <a:pt x="1910" y="5"/>
                    <a:pt x="507" y="1"/>
                  </a:cubicBezTo>
                  <a:cubicBezTo>
                    <a:pt x="507" y="1"/>
                    <a:pt x="506" y="1"/>
                    <a:pt x="5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9"/>
            <p:cNvSpPr/>
            <p:nvPr/>
          </p:nvSpPr>
          <p:spPr>
            <a:xfrm rot="1020749">
              <a:off x="2737800" y="4586666"/>
              <a:ext cx="83599" cy="35534"/>
            </a:xfrm>
            <a:custGeom>
              <a:avLst/>
              <a:gdLst/>
              <a:ahLst/>
              <a:cxnLst/>
              <a:rect l="l" t="t" r="r" b="b"/>
              <a:pathLst>
                <a:path w="5117" h="2175" extrusionOk="0">
                  <a:moveTo>
                    <a:pt x="553" y="1"/>
                  </a:moveTo>
                  <a:cubicBezTo>
                    <a:pt x="265" y="1"/>
                    <a:pt x="1" y="396"/>
                    <a:pt x="256" y="686"/>
                  </a:cubicBezTo>
                  <a:cubicBezTo>
                    <a:pt x="1105" y="1654"/>
                    <a:pt x="2299" y="2174"/>
                    <a:pt x="3539" y="2174"/>
                  </a:cubicBezTo>
                  <a:cubicBezTo>
                    <a:pt x="3912" y="2174"/>
                    <a:pt x="4290" y="2127"/>
                    <a:pt x="4663" y="2031"/>
                  </a:cubicBezTo>
                  <a:cubicBezTo>
                    <a:pt x="5117" y="1916"/>
                    <a:pt x="4974" y="1259"/>
                    <a:pt x="4562" y="1259"/>
                  </a:cubicBezTo>
                  <a:cubicBezTo>
                    <a:pt x="4528" y="1259"/>
                    <a:pt x="4492" y="1263"/>
                    <a:pt x="4454" y="1273"/>
                  </a:cubicBezTo>
                  <a:cubicBezTo>
                    <a:pt x="4144" y="1352"/>
                    <a:pt x="3835" y="1391"/>
                    <a:pt x="3531" y="1391"/>
                  </a:cubicBezTo>
                  <a:cubicBezTo>
                    <a:pt x="2497" y="1391"/>
                    <a:pt x="1526" y="944"/>
                    <a:pt x="813" y="129"/>
                  </a:cubicBezTo>
                  <a:cubicBezTo>
                    <a:pt x="733" y="39"/>
                    <a:pt x="642" y="1"/>
                    <a:pt x="5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9"/>
            <p:cNvSpPr/>
            <p:nvPr/>
          </p:nvSpPr>
          <p:spPr>
            <a:xfrm rot="1020749">
              <a:off x="2263426" y="4695477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6" y="788"/>
                  </a:lnTo>
                  <a:cubicBezTo>
                    <a:pt x="2633" y="788"/>
                    <a:pt x="2635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9"/>
            <p:cNvSpPr/>
            <p:nvPr/>
          </p:nvSpPr>
          <p:spPr>
            <a:xfrm rot="1020749">
              <a:off x="2309545" y="4709585"/>
              <a:ext cx="43033" cy="12874"/>
            </a:xfrm>
            <a:custGeom>
              <a:avLst/>
              <a:gdLst/>
              <a:ahLst/>
              <a:cxnLst/>
              <a:rect l="l" t="t" r="r" b="b"/>
              <a:pathLst>
                <a:path w="2634" h="788" extrusionOk="0">
                  <a:moveTo>
                    <a:pt x="507" y="0"/>
                  </a:moveTo>
                  <a:cubicBezTo>
                    <a:pt x="0" y="0"/>
                    <a:pt x="0" y="788"/>
                    <a:pt x="507" y="788"/>
                  </a:cubicBezTo>
                  <a:lnTo>
                    <a:pt x="2125" y="788"/>
                  </a:lnTo>
                  <a:cubicBezTo>
                    <a:pt x="2632" y="788"/>
                    <a:pt x="2633" y="0"/>
                    <a:pt x="21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9"/>
            <p:cNvSpPr/>
            <p:nvPr/>
          </p:nvSpPr>
          <p:spPr>
            <a:xfrm rot="1020749">
              <a:off x="2355663" y="4723698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0" y="0"/>
                    <a:pt x="0" y="788"/>
                    <a:pt x="509" y="788"/>
                  </a:cubicBezTo>
                  <a:lnTo>
                    <a:pt x="2126" y="788"/>
                  </a:lnTo>
                  <a:cubicBezTo>
                    <a:pt x="2631" y="788"/>
                    <a:pt x="2634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9"/>
            <p:cNvSpPr/>
            <p:nvPr/>
          </p:nvSpPr>
          <p:spPr>
            <a:xfrm rot="1020749">
              <a:off x="2401751" y="4737799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7" y="788"/>
                  </a:lnTo>
                  <a:cubicBezTo>
                    <a:pt x="2633" y="788"/>
                    <a:pt x="2635" y="0"/>
                    <a:pt x="2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9"/>
            <p:cNvSpPr/>
            <p:nvPr/>
          </p:nvSpPr>
          <p:spPr>
            <a:xfrm rot="1020749">
              <a:off x="2447886" y="4751909"/>
              <a:ext cx="43016" cy="12874"/>
            </a:xfrm>
            <a:custGeom>
              <a:avLst/>
              <a:gdLst/>
              <a:ahLst/>
              <a:cxnLst/>
              <a:rect l="l" t="t" r="r" b="b"/>
              <a:pathLst>
                <a:path w="2633" h="788" extrusionOk="0">
                  <a:moveTo>
                    <a:pt x="506" y="0"/>
                  </a:moveTo>
                  <a:cubicBezTo>
                    <a:pt x="1" y="0"/>
                    <a:pt x="1" y="788"/>
                    <a:pt x="506" y="788"/>
                  </a:cubicBezTo>
                  <a:lnTo>
                    <a:pt x="2124" y="788"/>
                  </a:lnTo>
                  <a:cubicBezTo>
                    <a:pt x="2631" y="788"/>
                    <a:pt x="2632" y="0"/>
                    <a:pt x="2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9"/>
            <p:cNvSpPr/>
            <p:nvPr/>
          </p:nvSpPr>
          <p:spPr>
            <a:xfrm rot="1020749">
              <a:off x="2513277" y="4614676"/>
              <a:ext cx="37364" cy="51250"/>
            </a:xfrm>
            <a:custGeom>
              <a:avLst/>
              <a:gdLst/>
              <a:ahLst/>
              <a:cxnLst/>
              <a:rect l="l" t="t" r="r" b="b"/>
              <a:pathLst>
                <a:path w="2287" h="3137" extrusionOk="0">
                  <a:moveTo>
                    <a:pt x="1750" y="1"/>
                  </a:moveTo>
                  <a:cubicBezTo>
                    <a:pt x="1631" y="1"/>
                    <a:pt x="1514" y="58"/>
                    <a:pt x="1439" y="197"/>
                  </a:cubicBezTo>
                  <a:cubicBezTo>
                    <a:pt x="1016" y="979"/>
                    <a:pt x="592" y="1762"/>
                    <a:pt x="167" y="2545"/>
                  </a:cubicBezTo>
                  <a:cubicBezTo>
                    <a:pt x="1" y="2852"/>
                    <a:pt x="273" y="3137"/>
                    <a:pt x="537" y="3137"/>
                  </a:cubicBezTo>
                  <a:cubicBezTo>
                    <a:pt x="656" y="3137"/>
                    <a:pt x="772" y="3080"/>
                    <a:pt x="847" y="2941"/>
                  </a:cubicBezTo>
                  <a:cubicBezTo>
                    <a:pt x="1272" y="2160"/>
                    <a:pt x="1696" y="1375"/>
                    <a:pt x="2119" y="594"/>
                  </a:cubicBezTo>
                  <a:cubicBezTo>
                    <a:pt x="2286" y="286"/>
                    <a:pt x="2014" y="1"/>
                    <a:pt x="17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9"/>
            <p:cNvSpPr/>
            <p:nvPr/>
          </p:nvSpPr>
          <p:spPr>
            <a:xfrm rot="1020749">
              <a:off x="2535941" y="4621852"/>
              <a:ext cx="34047" cy="50417"/>
            </a:xfrm>
            <a:custGeom>
              <a:avLst/>
              <a:gdLst/>
              <a:ahLst/>
              <a:cxnLst/>
              <a:rect l="l" t="t" r="r" b="b"/>
              <a:pathLst>
                <a:path w="2084" h="3086" extrusionOk="0">
                  <a:moveTo>
                    <a:pt x="557" y="0"/>
                  </a:moveTo>
                  <a:cubicBezTo>
                    <a:pt x="274" y="0"/>
                    <a:pt x="1" y="281"/>
                    <a:pt x="206" y="572"/>
                  </a:cubicBezTo>
                  <a:cubicBezTo>
                    <a:pt x="689" y="1257"/>
                    <a:pt x="1034" y="1993"/>
                    <a:pt x="1247" y="2805"/>
                  </a:cubicBezTo>
                  <a:cubicBezTo>
                    <a:pt x="1298" y="3000"/>
                    <a:pt x="1450" y="3085"/>
                    <a:pt x="1605" y="3085"/>
                  </a:cubicBezTo>
                  <a:cubicBezTo>
                    <a:pt x="1840" y="3085"/>
                    <a:pt x="2083" y="2892"/>
                    <a:pt x="2006" y="2596"/>
                  </a:cubicBezTo>
                  <a:cubicBezTo>
                    <a:pt x="1778" y="1724"/>
                    <a:pt x="1405" y="911"/>
                    <a:pt x="886" y="175"/>
                  </a:cubicBezTo>
                  <a:cubicBezTo>
                    <a:pt x="799" y="52"/>
                    <a:pt x="677" y="0"/>
                    <a:pt x="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9"/>
            <p:cNvSpPr/>
            <p:nvPr/>
          </p:nvSpPr>
          <p:spPr>
            <a:xfrm rot="1020749">
              <a:off x="2517217" y="4646303"/>
              <a:ext cx="45042" cy="14540"/>
            </a:xfrm>
            <a:custGeom>
              <a:avLst/>
              <a:gdLst/>
              <a:ahLst/>
              <a:cxnLst/>
              <a:rect l="l" t="t" r="r" b="b"/>
              <a:pathLst>
                <a:path w="2757" h="890" extrusionOk="0">
                  <a:moveTo>
                    <a:pt x="1324" y="1"/>
                  </a:moveTo>
                  <a:cubicBezTo>
                    <a:pt x="1038" y="1"/>
                    <a:pt x="752" y="31"/>
                    <a:pt x="465" y="90"/>
                  </a:cubicBezTo>
                  <a:cubicBezTo>
                    <a:pt x="0" y="183"/>
                    <a:pt x="155" y="858"/>
                    <a:pt x="584" y="858"/>
                  </a:cubicBezTo>
                  <a:cubicBezTo>
                    <a:pt x="613" y="858"/>
                    <a:pt x="643" y="855"/>
                    <a:pt x="674" y="848"/>
                  </a:cubicBezTo>
                  <a:cubicBezTo>
                    <a:pt x="887" y="804"/>
                    <a:pt x="1100" y="783"/>
                    <a:pt x="1313" y="783"/>
                  </a:cubicBezTo>
                  <a:cubicBezTo>
                    <a:pt x="1573" y="783"/>
                    <a:pt x="1831" y="815"/>
                    <a:pt x="2089" y="877"/>
                  </a:cubicBezTo>
                  <a:cubicBezTo>
                    <a:pt x="2125" y="885"/>
                    <a:pt x="2158" y="889"/>
                    <a:pt x="2190" y="889"/>
                  </a:cubicBezTo>
                  <a:cubicBezTo>
                    <a:pt x="2608" y="889"/>
                    <a:pt x="2757" y="227"/>
                    <a:pt x="2298" y="118"/>
                  </a:cubicBezTo>
                  <a:cubicBezTo>
                    <a:pt x="1973" y="40"/>
                    <a:pt x="1649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9"/>
            <p:cNvSpPr/>
            <p:nvPr/>
          </p:nvSpPr>
          <p:spPr>
            <a:xfrm rot="1020749">
              <a:off x="2838723" y="4789194"/>
              <a:ext cx="41154" cy="51659"/>
            </a:xfrm>
            <a:custGeom>
              <a:avLst/>
              <a:gdLst/>
              <a:ahLst/>
              <a:cxnLst/>
              <a:rect l="l" t="t" r="r" b="b"/>
              <a:pathLst>
                <a:path w="2519" h="3162" extrusionOk="0">
                  <a:moveTo>
                    <a:pt x="1722" y="0"/>
                  </a:moveTo>
                  <a:cubicBezTo>
                    <a:pt x="1698" y="0"/>
                    <a:pt x="1673" y="2"/>
                    <a:pt x="1648" y="7"/>
                  </a:cubicBezTo>
                  <a:cubicBezTo>
                    <a:pt x="769" y="151"/>
                    <a:pt x="0" y="999"/>
                    <a:pt x="169" y="1923"/>
                  </a:cubicBezTo>
                  <a:cubicBezTo>
                    <a:pt x="300" y="2633"/>
                    <a:pt x="958" y="3161"/>
                    <a:pt x="1656" y="3161"/>
                  </a:cubicBezTo>
                  <a:cubicBezTo>
                    <a:pt x="1799" y="3161"/>
                    <a:pt x="1944" y="3139"/>
                    <a:pt x="2086" y="3092"/>
                  </a:cubicBezTo>
                  <a:cubicBezTo>
                    <a:pt x="2518" y="2948"/>
                    <a:pt x="2392" y="2310"/>
                    <a:pt x="2007" y="2310"/>
                  </a:cubicBezTo>
                  <a:cubicBezTo>
                    <a:pt x="1967" y="2310"/>
                    <a:pt x="1923" y="2317"/>
                    <a:pt x="1877" y="2333"/>
                  </a:cubicBezTo>
                  <a:cubicBezTo>
                    <a:pt x="1805" y="2357"/>
                    <a:pt x="1732" y="2368"/>
                    <a:pt x="1659" y="2368"/>
                  </a:cubicBezTo>
                  <a:cubicBezTo>
                    <a:pt x="1295" y="2368"/>
                    <a:pt x="946" y="2087"/>
                    <a:pt x="935" y="1693"/>
                  </a:cubicBezTo>
                  <a:cubicBezTo>
                    <a:pt x="919" y="1178"/>
                    <a:pt x="1403" y="843"/>
                    <a:pt x="1858" y="767"/>
                  </a:cubicBezTo>
                  <a:cubicBezTo>
                    <a:pt x="2331" y="688"/>
                    <a:pt x="2164" y="0"/>
                    <a:pt x="1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4" name="Google Shape;1224;p39"/>
          <p:cNvGrpSpPr/>
          <p:nvPr/>
        </p:nvGrpSpPr>
        <p:grpSpPr>
          <a:xfrm>
            <a:off x="237450" y="257038"/>
            <a:ext cx="1214675" cy="811125"/>
            <a:chOff x="237450" y="257038"/>
            <a:chExt cx="1214675" cy="811125"/>
          </a:xfrm>
        </p:grpSpPr>
        <p:sp>
          <p:nvSpPr>
            <p:cNvPr id="1225" name="Google Shape;1225;p39"/>
            <p:cNvSpPr/>
            <p:nvPr/>
          </p:nvSpPr>
          <p:spPr>
            <a:xfrm>
              <a:off x="237875" y="2828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7" y="365"/>
                  </a:moveTo>
                  <a:cubicBezTo>
                    <a:pt x="1224" y="365"/>
                    <a:pt x="1360" y="547"/>
                    <a:pt x="1354" y="912"/>
                  </a:cubicBezTo>
                  <a:cubicBezTo>
                    <a:pt x="1641" y="1387"/>
                    <a:pt x="1451" y="1654"/>
                    <a:pt x="783" y="1711"/>
                  </a:cubicBezTo>
                  <a:cubicBezTo>
                    <a:pt x="552" y="1712"/>
                    <a:pt x="526" y="2024"/>
                    <a:pt x="731" y="2097"/>
                  </a:cubicBezTo>
                  <a:cubicBezTo>
                    <a:pt x="1372" y="2326"/>
                    <a:pt x="1534" y="3160"/>
                    <a:pt x="1033" y="3609"/>
                  </a:cubicBezTo>
                  <a:cubicBezTo>
                    <a:pt x="883" y="3743"/>
                    <a:pt x="775" y="3798"/>
                    <a:pt x="695" y="3798"/>
                  </a:cubicBezTo>
                  <a:cubicBezTo>
                    <a:pt x="433" y="3798"/>
                    <a:pt x="498" y="3193"/>
                    <a:pt x="499" y="2863"/>
                  </a:cubicBezTo>
                  <a:cubicBezTo>
                    <a:pt x="505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5"/>
                    <a:pt x="553" y="450"/>
                  </a:cubicBezTo>
                  <a:cubicBezTo>
                    <a:pt x="707" y="393"/>
                    <a:pt x="838" y="365"/>
                    <a:pt x="947" y="365"/>
                  </a:cubicBezTo>
                  <a:close/>
                  <a:moveTo>
                    <a:pt x="878" y="0"/>
                  </a:moveTo>
                  <a:cubicBezTo>
                    <a:pt x="701" y="0"/>
                    <a:pt x="521" y="37"/>
                    <a:pt x="354" y="109"/>
                  </a:cubicBezTo>
                  <a:cubicBezTo>
                    <a:pt x="329" y="120"/>
                    <a:pt x="309" y="134"/>
                    <a:pt x="294" y="149"/>
                  </a:cubicBezTo>
                  <a:lnTo>
                    <a:pt x="294" y="149"/>
                  </a:lnTo>
                  <a:cubicBezTo>
                    <a:pt x="204" y="159"/>
                    <a:pt x="121" y="222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59"/>
                    <a:pt x="1" y="3588"/>
                    <a:pt x="148" y="4107"/>
                  </a:cubicBezTo>
                  <a:cubicBezTo>
                    <a:pt x="167" y="4167"/>
                    <a:pt x="220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1" y="1993"/>
                  </a:cubicBezTo>
                  <a:lnTo>
                    <a:pt x="1291" y="1993"/>
                  </a:lnTo>
                  <a:cubicBezTo>
                    <a:pt x="1768" y="1779"/>
                    <a:pt x="2103" y="1284"/>
                    <a:pt x="1922" y="723"/>
                  </a:cubicBezTo>
                  <a:cubicBezTo>
                    <a:pt x="1767" y="239"/>
                    <a:pt x="1331" y="0"/>
                    <a:pt x="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9"/>
            <p:cNvSpPr/>
            <p:nvPr/>
          </p:nvSpPr>
          <p:spPr>
            <a:xfrm>
              <a:off x="310000" y="25703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0"/>
                    <a:pt x="102" y="330"/>
                  </a:cubicBezTo>
                  <a:cubicBezTo>
                    <a:pt x="1" y="478"/>
                    <a:pt x="138" y="619"/>
                    <a:pt x="279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3"/>
                    <a:pt x="684" y="383"/>
                  </a:cubicBezTo>
                  <a:cubicBezTo>
                    <a:pt x="753" y="383"/>
                    <a:pt x="795" y="449"/>
                    <a:pt x="809" y="582"/>
                  </a:cubicBezTo>
                  <a:cubicBezTo>
                    <a:pt x="905" y="685"/>
                    <a:pt x="909" y="777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8" y="1225"/>
                    <a:pt x="712" y="1335"/>
                    <a:pt x="793" y="1423"/>
                  </a:cubicBezTo>
                  <a:cubicBezTo>
                    <a:pt x="927" y="1564"/>
                    <a:pt x="1199" y="1507"/>
                    <a:pt x="1259" y="1730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8"/>
                    <a:pt x="1619" y="1967"/>
                  </a:cubicBezTo>
                  <a:cubicBezTo>
                    <a:pt x="1670" y="1806"/>
                    <a:pt x="1668" y="1613"/>
                    <a:pt x="1591" y="1458"/>
                  </a:cubicBezTo>
                  <a:cubicBezTo>
                    <a:pt x="1492" y="1262"/>
                    <a:pt x="1337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8" y="1176"/>
                    <a:pt x="1075" y="1136"/>
                    <a:pt x="1154" y="1056"/>
                  </a:cubicBezTo>
                  <a:cubicBezTo>
                    <a:pt x="1191" y="1013"/>
                    <a:pt x="1219" y="967"/>
                    <a:pt x="1239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89"/>
                    <a:pt x="1233" y="292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409550" y="320163"/>
              <a:ext cx="40875" cy="12800"/>
            </a:xfrm>
            <a:custGeom>
              <a:avLst/>
              <a:gdLst/>
              <a:ahLst/>
              <a:cxnLst/>
              <a:rect l="l" t="t" r="r" b="b"/>
              <a:pathLst>
                <a:path w="1635" h="512" extrusionOk="0">
                  <a:moveTo>
                    <a:pt x="887" y="0"/>
                  </a:moveTo>
                  <a:cubicBezTo>
                    <a:pt x="659" y="0"/>
                    <a:pt x="433" y="40"/>
                    <a:pt x="213" y="120"/>
                  </a:cubicBezTo>
                  <a:cubicBezTo>
                    <a:pt x="0" y="197"/>
                    <a:pt x="61" y="512"/>
                    <a:pt x="249" y="512"/>
                  </a:cubicBezTo>
                  <a:cubicBezTo>
                    <a:pt x="269" y="512"/>
                    <a:pt x="292" y="508"/>
                    <a:pt x="316" y="499"/>
                  </a:cubicBezTo>
                  <a:cubicBezTo>
                    <a:pt x="508" y="430"/>
                    <a:pt x="699" y="395"/>
                    <a:pt x="892" y="395"/>
                  </a:cubicBezTo>
                  <a:cubicBezTo>
                    <a:pt x="1028" y="395"/>
                    <a:pt x="1164" y="412"/>
                    <a:pt x="1302" y="448"/>
                  </a:cubicBezTo>
                  <a:cubicBezTo>
                    <a:pt x="1321" y="453"/>
                    <a:pt x="1339" y="455"/>
                    <a:pt x="1356" y="455"/>
                  </a:cubicBezTo>
                  <a:cubicBezTo>
                    <a:pt x="1561" y="455"/>
                    <a:pt x="1634" y="127"/>
                    <a:pt x="1408" y="69"/>
                  </a:cubicBezTo>
                  <a:cubicBezTo>
                    <a:pt x="1235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9"/>
            <p:cNvSpPr/>
            <p:nvPr/>
          </p:nvSpPr>
          <p:spPr>
            <a:xfrm>
              <a:off x="415050" y="346638"/>
              <a:ext cx="33050" cy="12700"/>
            </a:xfrm>
            <a:custGeom>
              <a:avLst/>
              <a:gdLst/>
              <a:ahLst/>
              <a:cxnLst/>
              <a:rect l="l" t="t" r="r" b="b"/>
              <a:pathLst>
                <a:path w="1322" h="508" extrusionOk="0">
                  <a:moveTo>
                    <a:pt x="434" y="1"/>
                  </a:moveTo>
                  <a:cubicBezTo>
                    <a:pt x="374" y="1"/>
                    <a:pt x="313" y="4"/>
                    <a:pt x="252" y="12"/>
                  </a:cubicBezTo>
                  <a:cubicBezTo>
                    <a:pt x="12" y="41"/>
                    <a:pt x="0" y="408"/>
                    <a:pt x="226" y="408"/>
                  </a:cubicBezTo>
                  <a:cubicBezTo>
                    <a:pt x="235" y="408"/>
                    <a:pt x="243" y="408"/>
                    <a:pt x="252" y="407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3" y="424"/>
                    <a:pt x="919" y="490"/>
                  </a:cubicBezTo>
                  <a:cubicBezTo>
                    <a:pt x="947" y="502"/>
                    <a:pt x="975" y="507"/>
                    <a:pt x="1002" y="507"/>
                  </a:cubicBezTo>
                  <a:cubicBezTo>
                    <a:pt x="1192" y="507"/>
                    <a:pt x="1321" y="236"/>
                    <a:pt x="1118" y="149"/>
                  </a:cubicBezTo>
                  <a:cubicBezTo>
                    <a:pt x="895" y="55"/>
                    <a:pt x="670" y="1"/>
                    <a:pt x="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9"/>
            <p:cNvSpPr/>
            <p:nvPr/>
          </p:nvSpPr>
          <p:spPr>
            <a:xfrm>
              <a:off x="237775" y="452538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7" y="365"/>
                  </a:moveTo>
                  <a:cubicBezTo>
                    <a:pt x="1224" y="365"/>
                    <a:pt x="1360" y="547"/>
                    <a:pt x="1353" y="912"/>
                  </a:cubicBezTo>
                  <a:cubicBezTo>
                    <a:pt x="1641" y="1387"/>
                    <a:pt x="1452" y="1653"/>
                    <a:pt x="782" y="1711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59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3" y="3798"/>
                    <a:pt x="499" y="3193"/>
                    <a:pt x="500" y="2863"/>
                  </a:cubicBezTo>
                  <a:cubicBezTo>
                    <a:pt x="506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0" y="455"/>
                    <a:pt x="553" y="450"/>
                  </a:cubicBezTo>
                  <a:cubicBezTo>
                    <a:pt x="706" y="393"/>
                    <a:pt x="837" y="365"/>
                    <a:pt x="947" y="365"/>
                  </a:cubicBezTo>
                  <a:close/>
                  <a:moveTo>
                    <a:pt x="879" y="0"/>
                  </a:moveTo>
                  <a:cubicBezTo>
                    <a:pt x="702" y="0"/>
                    <a:pt x="522" y="37"/>
                    <a:pt x="356" y="109"/>
                  </a:cubicBezTo>
                  <a:cubicBezTo>
                    <a:pt x="330" y="120"/>
                    <a:pt x="310" y="133"/>
                    <a:pt x="294" y="149"/>
                  </a:cubicBezTo>
                  <a:lnTo>
                    <a:pt x="294" y="149"/>
                  </a:lnTo>
                  <a:cubicBezTo>
                    <a:pt x="205" y="159"/>
                    <a:pt x="121" y="222"/>
                    <a:pt x="121" y="338"/>
                  </a:cubicBezTo>
                  <a:cubicBezTo>
                    <a:pt x="117" y="1031"/>
                    <a:pt x="112" y="1725"/>
                    <a:pt x="108" y="2418"/>
                  </a:cubicBezTo>
                  <a:cubicBezTo>
                    <a:pt x="104" y="2960"/>
                    <a:pt x="1" y="3587"/>
                    <a:pt x="149" y="4107"/>
                  </a:cubicBezTo>
                  <a:cubicBezTo>
                    <a:pt x="167" y="4167"/>
                    <a:pt x="221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2" y="1993"/>
                  </a:cubicBezTo>
                  <a:lnTo>
                    <a:pt x="1292" y="1993"/>
                  </a:lnTo>
                  <a:cubicBezTo>
                    <a:pt x="1769" y="1779"/>
                    <a:pt x="2102" y="1284"/>
                    <a:pt x="1923" y="723"/>
                  </a:cubicBezTo>
                  <a:cubicBezTo>
                    <a:pt x="1767" y="239"/>
                    <a:pt x="1332" y="0"/>
                    <a:pt x="8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309900" y="426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0"/>
                  </a:moveTo>
                  <a:cubicBezTo>
                    <a:pt x="469" y="0"/>
                    <a:pt x="242" y="131"/>
                    <a:pt x="102" y="330"/>
                  </a:cubicBezTo>
                  <a:cubicBezTo>
                    <a:pt x="0" y="477"/>
                    <a:pt x="138" y="618"/>
                    <a:pt x="280" y="618"/>
                  </a:cubicBezTo>
                  <a:cubicBezTo>
                    <a:pt x="340" y="618"/>
                    <a:pt x="401" y="592"/>
                    <a:pt x="444" y="531"/>
                  </a:cubicBezTo>
                  <a:cubicBezTo>
                    <a:pt x="544" y="432"/>
                    <a:pt x="624" y="383"/>
                    <a:pt x="684" y="383"/>
                  </a:cubicBezTo>
                  <a:cubicBezTo>
                    <a:pt x="753" y="383"/>
                    <a:pt x="794" y="449"/>
                    <a:pt x="809" y="582"/>
                  </a:cubicBezTo>
                  <a:cubicBezTo>
                    <a:pt x="906" y="687"/>
                    <a:pt x="909" y="777"/>
                    <a:pt x="816" y="860"/>
                  </a:cubicBezTo>
                  <a:cubicBezTo>
                    <a:pt x="777" y="954"/>
                    <a:pt x="713" y="997"/>
                    <a:pt x="696" y="1103"/>
                  </a:cubicBezTo>
                  <a:cubicBezTo>
                    <a:pt x="679" y="1225"/>
                    <a:pt x="713" y="1335"/>
                    <a:pt x="795" y="1424"/>
                  </a:cubicBezTo>
                  <a:cubicBezTo>
                    <a:pt x="928" y="1564"/>
                    <a:pt x="1200" y="1507"/>
                    <a:pt x="1260" y="1732"/>
                  </a:cubicBezTo>
                  <a:cubicBezTo>
                    <a:pt x="1373" y="2142"/>
                    <a:pt x="629" y="2150"/>
                    <a:pt x="400" y="2150"/>
                  </a:cubicBezTo>
                  <a:cubicBezTo>
                    <a:pt x="145" y="2150"/>
                    <a:pt x="145" y="2543"/>
                    <a:pt x="400" y="2543"/>
                  </a:cubicBezTo>
                  <a:cubicBezTo>
                    <a:pt x="862" y="2543"/>
                    <a:pt x="1457" y="2487"/>
                    <a:pt x="1619" y="1968"/>
                  </a:cubicBezTo>
                  <a:cubicBezTo>
                    <a:pt x="1669" y="1806"/>
                    <a:pt x="1668" y="1613"/>
                    <a:pt x="1591" y="1458"/>
                  </a:cubicBezTo>
                  <a:cubicBezTo>
                    <a:pt x="1493" y="1262"/>
                    <a:pt x="1339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9" y="1176"/>
                    <a:pt x="1074" y="1136"/>
                    <a:pt x="1154" y="1056"/>
                  </a:cubicBezTo>
                  <a:cubicBezTo>
                    <a:pt x="1193" y="1013"/>
                    <a:pt x="1218" y="967"/>
                    <a:pt x="1238" y="913"/>
                  </a:cubicBezTo>
                  <a:cubicBezTo>
                    <a:pt x="1271" y="833"/>
                    <a:pt x="1297" y="757"/>
                    <a:pt x="1301" y="669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0"/>
                    <a:pt x="6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9"/>
            <p:cNvSpPr/>
            <p:nvPr/>
          </p:nvSpPr>
          <p:spPr>
            <a:xfrm>
              <a:off x="409425" y="489863"/>
              <a:ext cx="40875" cy="12775"/>
            </a:xfrm>
            <a:custGeom>
              <a:avLst/>
              <a:gdLst/>
              <a:ahLst/>
              <a:cxnLst/>
              <a:rect l="l" t="t" r="r" b="b"/>
              <a:pathLst>
                <a:path w="1635" h="511" extrusionOk="0">
                  <a:moveTo>
                    <a:pt x="887" y="1"/>
                  </a:moveTo>
                  <a:cubicBezTo>
                    <a:pt x="660" y="1"/>
                    <a:pt x="433" y="39"/>
                    <a:pt x="214" y="119"/>
                  </a:cubicBezTo>
                  <a:cubicBezTo>
                    <a:pt x="1" y="195"/>
                    <a:pt x="62" y="511"/>
                    <a:pt x="250" y="511"/>
                  </a:cubicBezTo>
                  <a:cubicBezTo>
                    <a:pt x="271" y="511"/>
                    <a:pt x="294" y="507"/>
                    <a:pt x="318" y="498"/>
                  </a:cubicBezTo>
                  <a:cubicBezTo>
                    <a:pt x="509" y="429"/>
                    <a:pt x="700" y="394"/>
                    <a:pt x="894" y="394"/>
                  </a:cubicBezTo>
                  <a:cubicBezTo>
                    <a:pt x="1029" y="394"/>
                    <a:pt x="1165" y="411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3" y="454"/>
                    <a:pt x="1635" y="126"/>
                    <a:pt x="1409" y="67"/>
                  </a:cubicBezTo>
                  <a:cubicBezTo>
                    <a:pt x="1236" y="23"/>
                    <a:pt x="1061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9"/>
            <p:cNvSpPr/>
            <p:nvPr/>
          </p:nvSpPr>
          <p:spPr>
            <a:xfrm>
              <a:off x="414950" y="516288"/>
              <a:ext cx="33075" cy="12675"/>
            </a:xfrm>
            <a:custGeom>
              <a:avLst/>
              <a:gdLst/>
              <a:ahLst/>
              <a:cxnLst/>
              <a:rect l="l" t="t" r="r" b="b"/>
              <a:pathLst>
                <a:path w="1323" h="507" extrusionOk="0">
                  <a:moveTo>
                    <a:pt x="434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3" y="41"/>
                    <a:pt x="0" y="408"/>
                    <a:pt x="225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4" y="423"/>
                    <a:pt x="919" y="489"/>
                  </a:cubicBezTo>
                  <a:cubicBezTo>
                    <a:pt x="947" y="501"/>
                    <a:pt x="975" y="507"/>
                    <a:pt x="1002" y="507"/>
                  </a:cubicBezTo>
                  <a:cubicBezTo>
                    <a:pt x="1193" y="507"/>
                    <a:pt x="1322" y="235"/>
                    <a:pt x="1118" y="148"/>
                  </a:cubicBezTo>
                  <a:cubicBezTo>
                    <a:pt x="895" y="55"/>
                    <a:pt x="670" y="0"/>
                    <a:pt x="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237700" y="6221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5" y="366"/>
                  </a:moveTo>
                  <a:cubicBezTo>
                    <a:pt x="1224" y="366"/>
                    <a:pt x="1360" y="549"/>
                    <a:pt x="1354" y="914"/>
                  </a:cubicBezTo>
                  <a:cubicBezTo>
                    <a:pt x="1641" y="1388"/>
                    <a:pt x="1451" y="1654"/>
                    <a:pt x="782" y="1711"/>
                  </a:cubicBezTo>
                  <a:cubicBezTo>
                    <a:pt x="552" y="1713"/>
                    <a:pt x="526" y="2025"/>
                    <a:pt x="731" y="2098"/>
                  </a:cubicBezTo>
                  <a:cubicBezTo>
                    <a:pt x="1372" y="2327"/>
                    <a:pt x="1534" y="3161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2" y="3798"/>
                    <a:pt x="498" y="3194"/>
                    <a:pt x="499" y="2864"/>
                  </a:cubicBezTo>
                  <a:cubicBezTo>
                    <a:pt x="504" y="2065"/>
                    <a:pt x="510" y="1263"/>
                    <a:pt x="515" y="463"/>
                  </a:cubicBezTo>
                  <a:lnTo>
                    <a:pt x="515" y="463"/>
                  </a:lnTo>
                  <a:cubicBezTo>
                    <a:pt x="528" y="460"/>
                    <a:pt x="540" y="456"/>
                    <a:pt x="553" y="450"/>
                  </a:cubicBezTo>
                  <a:cubicBezTo>
                    <a:pt x="706" y="394"/>
                    <a:pt x="836" y="366"/>
                    <a:pt x="945" y="366"/>
                  </a:cubicBezTo>
                  <a:close/>
                  <a:moveTo>
                    <a:pt x="878" y="1"/>
                  </a:moveTo>
                  <a:cubicBezTo>
                    <a:pt x="701" y="1"/>
                    <a:pt x="521" y="37"/>
                    <a:pt x="354" y="109"/>
                  </a:cubicBezTo>
                  <a:cubicBezTo>
                    <a:pt x="329" y="120"/>
                    <a:pt x="308" y="134"/>
                    <a:pt x="293" y="150"/>
                  </a:cubicBezTo>
                  <a:lnTo>
                    <a:pt x="293" y="150"/>
                  </a:lnTo>
                  <a:cubicBezTo>
                    <a:pt x="203" y="160"/>
                    <a:pt x="121" y="223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61"/>
                    <a:pt x="1" y="3588"/>
                    <a:pt x="148" y="4108"/>
                  </a:cubicBezTo>
                  <a:cubicBezTo>
                    <a:pt x="167" y="4168"/>
                    <a:pt x="220" y="4235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3"/>
                    <a:pt x="1291" y="1994"/>
                  </a:cubicBezTo>
                  <a:lnTo>
                    <a:pt x="1291" y="1994"/>
                  </a:lnTo>
                  <a:cubicBezTo>
                    <a:pt x="1768" y="1780"/>
                    <a:pt x="2102" y="1285"/>
                    <a:pt x="1922" y="723"/>
                  </a:cubicBezTo>
                  <a:cubicBezTo>
                    <a:pt x="1766" y="239"/>
                    <a:pt x="1332" y="1"/>
                    <a:pt x="8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9"/>
            <p:cNvSpPr/>
            <p:nvPr/>
          </p:nvSpPr>
          <p:spPr>
            <a:xfrm>
              <a:off x="309825" y="59638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1"/>
                    <a:pt x="102" y="330"/>
                  </a:cubicBezTo>
                  <a:cubicBezTo>
                    <a:pt x="1" y="477"/>
                    <a:pt x="138" y="618"/>
                    <a:pt x="279" y="618"/>
                  </a:cubicBezTo>
                  <a:cubicBezTo>
                    <a:pt x="339" y="618"/>
                    <a:pt x="400" y="592"/>
                    <a:pt x="444" y="530"/>
                  </a:cubicBezTo>
                  <a:cubicBezTo>
                    <a:pt x="544" y="433"/>
                    <a:pt x="624" y="384"/>
                    <a:pt x="684" y="384"/>
                  </a:cubicBezTo>
                  <a:cubicBezTo>
                    <a:pt x="753" y="384"/>
                    <a:pt x="794" y="450"/>
                    <a:pt x="809" y="582"/>
                  </a:cubicBezTo>
                  <a:cubicBezTo>
                    <a:pt x="905" y="686"/>
                    <a:pt x="909" y="778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7" y="1225"/>
                    <a:pt x="712" y="1336"/>
                    <a:pt x="793" y="1424"/>
                  </a:cubicBezTo>
                  <a:cubicBezTo>
                    <a:pt x="926" y="1565"/>
                    <a:pt x="1198" y="1508"/>
                    <a:pt x="1259" y="1732"/>
                  </a:cubicBezTo>
                  <a:cubicBezTo>
                    <a:pt x="1372" y="2142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1" y="1460"/>
                  </a:cubicBezTo>
                  <a:cubicBezTo>
                    <a:pt x="1492" y="1262"/>
                    <a:pt x="1337" y="1295"/>
                    <a:pt x="1197" y="1175"/>
                  </a:cubicBezTo>
                  <a:cubicBezTo>
                    <a:pt x="1186" y="1175"/>
                    <a:pt x="1177" y="1176"/>
                    <a:pt x="1168" y="1176"/>
                  </a:cubicBezTo>
                  <a:cubicBezTo>
                    <a:pt x="1078" y="1176"/>
                    <a:pt x="1075" y="1137"/>
                    <a:pt x="1154" y="1057"/>
                  </a:cubicBezTo>
                  <a:cubicBezTo>
                    <a:pt x="1191" y="1014"/>
                    <a:pt x="1219" y="967"/>
                    <a:pt x="1239" y="914"/>
                  </a:cubicBezTo>
                  <a:cubicBezTo>
                    <a:pt x="1270" y="833"/>
                    <a:pt x="1297" y="758"/>
                    <a:pt x="1300" y="671"/>
                  </a:cubicBezTo>
                  <a:cubicBezTo>
                    <a:pt x="1310" y="489"/>
                    <a:pt x="1233" y="293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9"/>
            <p:cNvSpPr/>
            <p:nvPr/>
          </p:nvSpPr>
          <p:spPr>
            <a:xfrm>
              <a:off x="409375" y="659488"/>
              <a:ext cx="40900" cy="12825"/>
            </a:xfrm>
            <a:custGeom>
              <a:avLst/>
              <a:gdLst/>
              <a:ahLst/>
              <a:cxnLst/>
              <a:rect l="l" t="t" r="r" b="b"/>
              <a:pathLst>
                <a:path w="1636" h="513" extrusionOk="0">
                  <a:moveTo>
                    <a:pt x="890" y="0"/>
                  </a:moveTo>
                  <a:cubicBezTo>
                    <a:pt x="662" y="0"/>
                    <a:pt x="435" y="40"/>
                    <a:pt x="214" y="119"/>
                  </a:cubicBezTo>
                  <a:cubicBezTo>
                    <a:pt x="1" y="196"/>
                    <a:pt x="61" y="512"/>
                    <a:pt x="248" y="512"/>
                  </a:cubicBezTo>
                  <a:cubicBezTo>
                    <a:pt x="269" y="512"/>
                    <a:pt x="293" y="508"/>
                    <a:pt x="317" y="499"/>
                  </a:cubicBezTo>
                  <a:cubicBezTo>
                    <a:pt x="509" y="430"/>
                    <a:pt x="700" y="394"/>
                    <a:pt x="893" y="394"/>
                  </a:cubicBezTo>
                  <a:cubicBezTo>
                    <a:pt x="1029" y="394"/>
                    <a:pt x="1165" y="412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2" y="454"/>
                    <a:pt x="1636" y="126"/>
                    <a:pt x="1409" y="68"/>
                  </a:cubicBezTo>
                  <a:cubicBezTo>
                    <a:pt x="1237" y="23"/>
                    <a:pt x="1063" y="0"/>
                    <a:pt x="8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9"/>
            <p:cNvSpPr/>
            <p:nvPr/>
          </p:nvSpPr>
          <p:spPr>
            <a:xfrm>
              <a:off x="414875" y="685963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2" y="40"/>
                    <a:pt x="0" y="408"/>
                    <a:pt x="224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1" y="395"/>
                    <a:pt x="763" y="423"/>
                    <a:pt x="919" y="489"/>
                  </a:cubicBezTo>
                  <a:cubicBezTo>
                    <a:pt x="947" y="501"/>
                    <a:pt x="975" y="506"/>
                    <a:pt x="1002" y="506"/>
                  </a:cubicBezTo>
                  <a:cubicBezTo>
                    <a:pt x="1192" y="506"/>
                    <a:pt x="1321" y="235"/>
                    <a:pt x="1118" y="148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9"/>
            <p:cNvSpPr/>
            <p:nvPr/>
          </p:nvSpPr>
          <p:spPr>
            <a:xfrm>
              <a:off x="237600" y="791863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5" y="365"/>
                  </a:moveTo>
                  <a:cubicBezTo>
                    <a:pt x="1224" y="365"/>
                    <a:pt x="1359" y="548"/>
                    <a:pt x="1353" y="913"/>
                  </a:cubicBezTo>
                  <a:cubicBezTo>
                    <a:pt x="1641" y="1387"/>
                    <a:pt x="1452" y="1653"/>
                    <a:pt x="782" y="1710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60"/>
                    <a:pt x="1033" y="3608"/>
                  </a:cubicBezTo>
                  <a:cubicBezTo>
                    <a:pt x="883" y="3742"/>
                    <a:pt x="774" y="3797"/>
                    <a:pt x="695" y="3797"/>
                  </a:cubicBezTo>
                  <a:cubicBezTo>
                    <a:pt x="433" y="3797"/>
                    <a:pt x="499" y="3192"/>
                    <a:pt x="500" y="2862"/>
                  </a:cubicBezTo>
                  <a:cubicBezTo>
                    <a:pt x="505" y="2063"/>
                    <a:pt x="510" y="1261"/>
                    <a:pt x="515" y="462"/>
                  </a:cubicBezTo>
                  <a:lnTo>
                    <a:pt x="515" y="462"/>
                  </a:lnTo>
                  <a:cubicBezTo>
                    <a:pt x="527" y="459"/>
                    <a:pt x="540" y="454"/>
                    <a:pt x="553" y="449"/>
                  </a:cubicBezTo>
                  <a:cubicBezTo>
                    <a:pt x="706" y="393"/>
                    <a:pt x="836" y="365"/>
                    <a:pt x="945" y="365"/>
                  </a:cubicBezTo>
                  <a:close/>
                  <a:moveTo>
                    <a:pt x="880" y="1"/>
                  </a:moveTo>
                  <a:cubicBezTo>
                    <a:pt x="702" y="1"/>
                    <a:pt x="523" y="37"/>
                    <a:pt x="355" y="110"/>
                  </a:cubicBezTo>
                  <a:cubicBezTo>
                    <a:pt x="330" y="120"/>
                    <a:pt x="310" y="134"/>
                    <a:pt x="295" y="149"/>
                  </a:cubicBezTo>
                  <a:lnTo>
                    <a:pt x="295" y="149"/>
                  </a:lnTo>
                  <a:cubicBezTo>
                    <a:pt x="205" y="158"/>
                    <a:pt x="121" y="222"/>
                    <a:pt x="121" y="339"/>
                  </a:cubicBezTo>
                  <a:cubicBezTo>
                    <a:pt x="116" y="1030"/>
                    <a:pt x="112" y="1724"/>
                    <a:pt x="108" y="2417"/>
                  </a:cubicBezTo>
                  <a:cubicBezTo>
                    <a:pt x="104" y="2960"/>
                    <a:pt x="0" y="3588"/>
                    <a:pt x="149" y="4106"/>
                  </a:cubicBezTo>
                  <a:cubicBezTo>
                    <a:pt x="166" y="4168"/>
                    <a:pt x="221" y="4234"/>
                    <a:pt x="287" y="4244"/>
                  </a:cubicBezTo>
                  <a:cubicBezTo>
                    <a:pt x="366" y="4257"/>
                    <a:pt x="442" y="4263"/>
                    <a:pt x="515" y="4263"/>
                  </a:cubicBezTo>
                  <a:cubicBezTo>
                    <a:pt x="1659" y="4263"/>
                    <a:pt x="2067" y="2721"/>
                    <a:pt x="1292" y="1992"/>
                  </a:cubicBezTo>
                  <a:lnTo>
                    <a:pt x="1292" y="1992"/>
                  </a:lnTo>
                  <a:cubicBezTo>
                    <a:pt x="1768" y="1779"/>
                    <a:pt x="2102" y="1284"/>
                    <a:pt x="1923" y="722"/>
                  </a:cubicBezTo>
                  <a:cubicBezTo>
                    <a:pt x="1767" y="239"/>
                    <a:pt x="1332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9"/>
            <p:cNvSpPr/>
            <p:nvPr/>
          </p:nvSpPr>
          <p:spPr>
            <a:xfrm>
              <a:off x="309725" y="7660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1"/>
                  </a:moveTo>
                  <a:cubicBezTo>
                    <a:pt x="469" y="1"/>
                    <a:pt x="242" y="131"/>
                    <a:pt x="102" y="331"/>
                  </a:cubicBezTo>
                  <a:cubicBezTo>
                    <a:pt x="0" y="479"/>
                    <a:pt x="138" y="619"/>
                    <a:pt x="278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5"/>
                    <a:pt x="683" y="385"/>
                  </a:cubicBezTo>
                  <a:cubicBezTo>
                    <a:pt x="752" y="385"/>
                    <a:pt x="794" y="450"/>
                    <a:pt x="809" y="582"/>
                  </a:cubicBezTo>
                  <a:cubicBezTo>
                    <a:pt x="905" y="687"/>
                    <a:pt x="909" y="779"/>
                    <a:pt x="816" y="860"/>
                  </a:cubicBezTo>
                  <a:cubicBezTo>
                    <a:pt x="776" y="955"/>
                    <a:pt x="713" y="998"/>
                    <a:pt x="696" y="1104"/>
                  </a:cubicBezTo>
                  <a:cubicBezTo>
                    <a:pt x="679" y="1225"/>
                    <a:pt x="711" y="1337"/>
                    <a:pt x="794" y="1424"/>
                  </a:cubicBezTo>
                  <a:cubicBezTo>
                    <a:pt x="926" y="1566"/>
                    <a:pt x="1198" y="1509"/>
                    <a:pt x="1260" y="1732"/>
                  </a:cubicBezTo>
                  <a:cubicBezTo>
                    <a:pt x="1373" y="2143"/>
                    <a:pt x="628" y="2150"/>
                    <a:pt x="399" y="2150"/>
                  </a:cubicBezTo>
                  <a:cubicBezTo>
                    <a:pt x="145" y="2150"/>
                    <a:pt x="145" y="2544"/>
                    <a:pt x="399" y="2544"/>
                  </a:cubicBezTo>
                  <a:cubicBezTo>
                    <a:pt x="862" y="2544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0" y="1460"/>
                  </a:cubicBezTo>
                  <a:cubicBezTo>
                    <a:pt x="1492" y="1262"/>
                    <a:pt x="1338" y="1295"/>
                    <a:pt x="1197" y="1175"/>
                  </a:cubicBezTo>
                  <a:cubicBezTo>
                    <a:pt x="1186" y="1176"/>
                    <a:pt x="1177" y="1176"/>
                    <a:pt x="1168" y="1176"/>
                  </a:cubicBezTo>
                  <a:cubicBezTo>
                    <a:pt x="1079" y="1176"/>
                    <a:pt x="1074" y="1137"/>
                    <a:pt x="1154" y="1058"/>
                  </a:cubicBezTo>
                  <a:cubicBezTo>
                    <a:pt x="1191" y="1015"/>
                    <a:pt x="1218" y="968"/>
                    <a:pt x="1238" y="915"/>
                  </a:cubicBezTo>
                  <a:cubicBezTo>
                    <a:pt x="1270" y="833"/>
                    <a:pt x="1297" y="759"/>
                    <a:pt x="1301" y="671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1"/>
                    <a:pt x="6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9"/>
            <p:cNvSpPr/>
            <p:nvPr/>
          </p:nvSpPr>
          <p:spPr>
            <a:xfrm>
              <a:off x="409275" y="829163"/>
              <a:ext cx="40925" cy="12825"/>
            </a:xfrm>
            <a:custGeom>
              <a:avLst/>
              <a:gdLst/>
              <a:ahLst/>
              <a:cxnLst/>
              <a:rect l="l" t="t" r="r" b="b"/>
              <a:pathLst>
                <a:path w="1637" h="513" extrusionOk="0">
                  <a:moveTo>
                    <a:pt x="891" y="1"/>
                  </a:moveTo>
                  <a:cubicBezTo>
                    <a:pt x="663" y="1"/>
                    <a:pt x="435" y="40"/>
                    <a:pt x="214" y="121"/>
                  </a:cubicBezTo>
                  <a:cubicBezTo>
                    <a:pt x="0" y="198"/>
                    <a:pt x="61" y="513"/>
                    <a:pt x="250" y="513"/>
                  </a:cubicBezTo>
                  <a:cubicBezTo>
                    <a:pt x="271" y="513"/>
                    <a:pt x="294" y="509"/>
                    <a:pt x="318" y="500"/>
                  </a:cubicBezTo>
                  <a:cubicBezTo>
                    <a:pt x="510" y="430"/>
                    <a:pt x="702" y="394"/>
                    <a:pt x="895" y="394"/>
                  </a:cubicBezTo>
                  <a:cubicBezTo>
                    <a:pt x="1031" y="394"/>
                    <a:pt x="1167" y="412"/>
                    <a:pt x="1305" y="447"/>
                  </a:cubicBezTo>
                  <a:cubicBezTo>
                    <a:pt x="1323" y="452"/>
                    <a:pt x="1341" y="454"/>
                    <a:pt x="1358" y="454"/>
                  </a:cubicBezTo>
                  <a:cubicBezTo>
                    <a:pt x="1564" y="454"/>
                    <a:pt x="1637" y="126"/>
                    <a:pt x="1409" y="68"/>
                  </a:cubicBezTo>
                  <a:cubicBezTo>
                    <a:pt x="1238" y="23"/>
                    <a:pt x="1064" y="1"/>
                    <a:pt x="8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9"/>
            <p:cNvSpPr/>
            <p:nvPr/>
          </p:nvSpPr>
          <p:spPr>
            <a:xfrm>
              <a:off x="414775" y="855638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1" y="11"/>
                  </a:cubicBezTo>
                  <a:cubicBezTo>
                    <a:pt x="12" y="41"/>
                    <a:pt x="0" y="409"/>
                    <a:pt x="226" y="409"/>
                  </a:cubicBezTo>
                  <a:cubicBezTo>
                    <a:pt x="234" y="409"/>
                    <a:pt x="243" y="408"/>
                    <a:pt x="251" y="407"/>
                  </a:cubicBezTo>
                  <a:cubicBezTo>
                    <a:pt x="314" y="400"/>
                    <a:pt x="375" y="396"/>
                    <a:pt x="437" y="396"/>
                  </a:cubicBezTo>
                  <a:cubicBezTo>
                    <a:pt x="602" y="396"/>
                    <a:pt x="765" y="424"/>
                    <a:pt x="920" y="489"/>
                  </a:cubicBezTo>
                  <a:cubicBezTo>
                    <a:pt x="949" y="501"/>
                    <a:pt x="977" y="507"/>
                    <a:pt x="1004" y="507"/>
                  </a:cubicBezTo>
                  <a:cubicBezTo>
                    <a:pt x="1194" y="507"/>
                    <a:pt x="1322" y="235"/>
                    <a:pt x="1118" y="150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9"/>
            <p:cNvSpPr/>
            <p:nvPr/>
          </p:nvSpPr>
          <p:spPr>
            <a:xfrm>
              <a:off x="237450" y="961538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6" y="365"/>
                  </a:moveTo>
                  <a:cubicBezTo>
                    <a:pt x="1224" y="365"/>
                    <a:pt x="1361" y="547"/>
                    <a:pt x="1354" y="913"/>
                  </a:cubicBezTo>
                  <a:cubicBezTo>
                    <a:pt x="1643" y="1386"/>
                    <a:pt x="1452" y="1654"/>
                    <a:pt x="784" y="1711"/>
                  </a:cubicBezTo>
                  <a:cubicBezTo>
                    <a:pt x="552" y="1713"/>
                    <a:pt x="528" y="2023"/>
                    <a:pt x="731" y="2098"/>
                  </a:cubicBezTo>
                  <a:cubicBezTo>
                    <a:pt x="1374" y="2327"/>
                    <a:pt x="1535" y="3160"/>
                    <a:pt x="1034" y="3610"/>
                  </a:cubicBezTo>
                  <a:cubicBezTo>
                    <a:pt x="884" y="3744"/>
                    <a:pt x="775" y="3798"/>
                    <a:pt x="696" y="3798"/>
                  </a:cubicBezTo>
                  <a:cubicBezTo>
                    <a:pt x="433" y="3798"/>
                    <a:pt x="499" y="3194"/>
                    <a:pt x="500" y="2864"/>
                  </a:cubicBezTo>
                  <a:cubicBezTo>
                    <a:pt x="506" y="2063"/>
                    <a:pt x="511" y="1261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4"/>
                    <a:pt x="555" y="449"/>
                  </a:cubicBezTo>
                  <a:cubicBezTo>
                    <a:pt x="707" y="393"/>
                    <a:pt x="837" y="365"/>
                    <a:pt x="946" y="365"/>
                  </a:cubicBezTo>
                  <a:close/>
                  <a:moveTo>
                    <a:pt x="880" y="1"/>
                  </a:moveTo>
                  <a:cubicBezTo>
                    <a:pt x="703" y="1"/>
                    <a:pt x="523" y="37"/>
                    <a:pt x="356" y="110"/>
                  </a:cubicBezTo>
                  <a:cubicBezTo>
                    <a:pt x="331" y="120"/>
                    <a:pt x="311" y="134"/>
                    <a:pt x="295" y="149"/>
                  </a:cubicBezTo>
                  <a:lnTo>
                    <a:pt x="295" y="149"/>
                  </a:lnTo>
                  <a:cubicBezTo>
                    <a:pt x="206" y="159"/>
                    <a:pt x="124" y="222"/>
                    <a:pt x="122" y="339"/>
                  </a:cubicBezTo>
                  <a:cubicBezTo>
                    <a:pt x="118" y="1031"/>
                    <a:pt x="114" y="1726"/>
                    <a:pt x="108" y="2417"/>
                  </a:cubicBezTo>
                  <a:cubicBezTo>
                    <a:pt x="105" y="2960"/>
                    <a:pt x="1" y="3588"/>
                    <a:pt x="150" y="4106"/>
                  </a:cubicBezTo>
                  <a:cubicBezTo>
                    <a:pt x="168" y="4168"/>
                    <a:pt x="221" y="4234"/>
                    <a:pt x="287" y="4245"/>
                  </a:cubicBezTo>
                  <a:cubicBezTo>
                    <a:pt x="366" y="4258"/>
                    <a:pt x="442" y="4265"/>
                    <a:pt x="515" y="4265"/>
                  </a:cubicBezTo>
                  <a:cubicBezTo>
                    <a:pt x="1659" y="4265"/>
                    <a:pt x="2068" y="2721"/>
                    <a:pt x="1292" y="1993"/>
                  </a:cubicBezTo>
                  <a:lnTo>
                    <a:pt x="1292" y="1993"/>
                  </a:lnTo>
                  <a:cubicBezTo>
                    <a:pt x="1768" y="1779"/>
                    <a:pt x="2103" y="1284"/>
                    <a:pt x="1923" y="724"/>
                  </a:cubicBezTo>
                  <a:cubicBezTo>
                    <a:pt x="1768" y="240"/>
                    <a:pt x="1333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9"/>
            <p:cNvSpPr/>
            <p:nvPr/>
          </p:nvSpPr>
          <p:spPr>
            <a:xfrm>
              <a:off x="309650" y="935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2" y="130"/>
                    <a:pt x="102" y="329"/>
                  </a:cubicBezTo>
                  <a:cubicBezTo>
                    <a:pt x="0" y="477"/>
                    <a:pt x="137" y="617"/>
                    <a:pt x="279" y="617"/>
                  </a:cubicBezTo>
                  <a:cubicBezTo>
                    <a:pt x="339" y="617"/>
                    <a:pt x="400" y="592"/>
                    <a:pt x="444" y="530"/>
                  </a:cubicBezTo>
                  <a:cubicBezTo>
                    <a:pt x="544" y="432"/>
                    <a:pt x="624" y="384"/>
                    <a:pt x="683" y="384"/>
                  </a:cubicBezTo>
                  <a:cubicBezTo>
                    <a:pt x="752" y="384"/>
                    <a:pt x="794" y="450"/>
                    <a:pt x="809" y="583"/>
                  </a:cubicBezTo>
                  <a:cubicBezTo>
                    <a:pt x="905" y="686"/>
                    <a:pt x="909" y="777"/>
                    <a:pt x="816" y="859"/>
                  </a:cubicBezTo>
                  <a:cubicBezTo>
                    <a:pt x="776" y="955"/>
                    <a:pt x="712" y="998"/>
                    <a:pt x="696" y="1102"/>
                  </a:cubicBezTo>
                  <a:cubicBezTo>
                    <a:pt x="677" y="1224"/>
                    <a:pt x="712" y="1336"/>
                    <a:pt x="795" y="1423"/>
                  </a:cubicBezTo>
                  <a:cubicBezTo>
                    <a:pt x="926" y="1565"/>
                    <a:pt x="1198" y="1508"/>
                    <a:pt x="1260" y="1731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4"/>
                    <a:pt x="398" y="2544"/>
                  </a:cubicBezTo>
                  <a:cubicBezTo>
                    <a:pt x="862" y="2544"/>
                    <a:pt x="1456" y="2488"/>
                    <a:pt x="1619" y="1967"/>
                  </a:cubicBezTo>
                  <a:cubicBezTo>
                    <a:pt x="1669" y="1807"/>
                    <a:pt x="1668" y="1613"/>
                    <a:pt x="1591" y="1459"/>
                  </a:cubicBezTo>
                  <a:cubicBezTo>
                    <a:pt x="1492" y="1263"/>
                    <a:pt x="1337" y="1294"/>
                    <a:pt x="1197" y="1174"/>
                  </a:cubicBezTo>
                  <a:cubicBezTo>
                    <a:pt x="1185" y="1175"/>
                    <a:pt x="1175" y="1176"/>
                    <a:pt x="1165" y="1176"/>
                  </a:cubicBezTo>
                  <a:cubicBezTo>
                    <a:pt x="1079" y="1176"/>
                    <a:pt x="1075" y="1135"/>
                    <a:pt x="1154" y="1057"/>
                  </a:cubicBezTo>
                  <a:cubicBezTo>
                    <a:pt x="1191" y="1014"/>
                    <a:pt x="1218" y="966"/>
                    <a:pt x="1238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90"/>
                    <a:pt x="1233" y="292"/>
                    <a:pt x="1102" y="168"/>
                  </a:cubicBezTo>
                  <a:cubicBezTo>
                    <a:pt x="980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9"/>
            <p:cNvSpPr/>
            <p:nvPr/>
          </p:nvSpPr>
          <p:spPr>
            <a:xfrm>
              <a:off x="409200" y="998863"/>
              <a:ext cx="40900" cy="12800"/>
            </a:xfrm>
            <a:custGeom>
              <a:avLst/>
              <a:gdLst/>
              <a:ahLst/>
              <a:cxnLst/>
              <a:rect l="l" t="t" r="r" b="b"/>
              <a:pathLst>
                <a:path w="1636" h="512" extrusionOk="0">
                  <a:moveTo>
                    <a:pt x="887" y="0"/>
                  </a:moveTo>
                  <a:cubicBezTo>
                    <a:pt x="660" y="0"/>
                    <a:pt x="434" y="39"/>
                    <a:pt x="214" y="120"/>
                  </a:cubicBezTo>
                  <a:cubicBezTo>
                    <a:pt x="0" y="196"/>
                    <a:pt x="61" y="512"/>
                    <a:pt x="249" y="512"/>
                  </a:cubicBezTo>
                  <a:cubicBezTo>
                    <a:pt x="270" y="512"/>
                    <a:pt x="293" y="508"/>
                    <a:pt x="317" y="499"/>
                  </a:cubicBezTo>
                  <a:cubicBezTo>
                    <a:pt x="508" y="429"/>
                    <a:pt x="699" y="394"/>
                    <a:pt x="891" y="394"/>
                  </a:cubicBezTo>
                  <a:cubicBezTo>
                    <a:pt x="1027" y="394"/>
                    <a:pt x="1164" y="412"/>
                    <a:pt x="1303" y="447"/>
                  </a:cubicBezTo>
                  <a:cubicBezTo>
                    <a:pt x="1322" y="452"/>
                    <a:pt x="1339" y="454"/>
                    <a:pt x="1356" y="454"/>
                  </a:cubicBezTo>
                  <a:cubicBezTo>
                    <a:pt x="1562" y="454"/>
                    <a:pt x="1636" y="125"/>
                    <a:pt x="1409" y="68"/>
                  </a:cubicBezTo>
                  <a:cubicBezTo>
                    <a:pt x="1236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9"/>
            <p:cNvSpPr/>
            <p:nvPr/>
          </p:nvSpPr>
          <p:spPr>
            <a:xfrm>
              <a:off x="414700" y="1025313"/>
              <a:ext cx="33025" cy="12650"/>
            </a:xfrm>
            <a:custGeom>
              <a:avLst/>
              <a:gdLst/>
              <a:ahLst/>
              <a:cxnLst/>
              <a:rect l="l" t="t" r="r" b="b"/>
              <a:pathLst>
                <a:path w="1321" h="506" extrusionOk="0">
                  <a:moveTo>
                    <a:pt x="442" y="0"/>
                  </a:moveTo>
                  <a:cubicBezTo>
                    <a:pt x="379" y="0"/>
                    <a:pt x="316" y="4"/>
                    <a:pt x="252" y="12"/>
                  </a:cubicBezTo>
                  <a:cubicBezTo>
                    <a:pt x="12" y="41"/>
                    <a:pt x="0" y="407"/>
                    <a:pt x="225" y="407"/>
                  </a:cubicBezTo>
                  <a:cubicBezTo>
                    <a:pt x="233" y="407"/>
                    <a:pt x="242" y="407"/>
                    <a:pt x="252" y="406"/>
                  </a:cubicBezTo>
                  <a:cubicBezTo>
                    <a:pt x="314" y="398"/>
                    <a:pt x="376" y="395"/>
                    <a:pt x="437" y="395"/>
                  </a:cubicBezTo>
                  <a:cubicBezTo>
                    <a:pt x="602" y="395"/>
                    <a:pt x="763" y="423"/>
                    <a:pt x="919" y="487"/>
                  </a:cubicBezTo>
                  <a:cubicBezTo>
                    <a:pt x="947" y="500"/>
                    <a:pt x="976" y="505"/>
                    <a:pt x="1003" y="505"/>
                  </a:cubicBezTo>
                  <a:cubicBezTo>
                    <a:pt x="1192" y="505"/>
                    <a:pt x="1321" y="233"/>
                    <a:pt x="1118" y="148"/>
                  </a:cubicBezTo>
                  <a:cubicBezTo>
                    <a:pt x="898" y="55"/>
                    <a:pt x="675" y="0"/>
                    <a:pt x="4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9"/>
            <p:cNvSpPr/>
            <p:nvPr/>
          </p:nvSpPr>
          <p:spPr>
            <a:xfrm>
              <a:off x="523000" y="279388"/>
              <a:ext cx="63500" cy="88225"/>
            </a:xfrm>
            <a:custGeom>
              <a:avLst/>
              <a:gdLst/>
              <a:ahLst/>
              <a:cxnLst/>
              <a:rect l="l" t="t" r="r" b="b"/>
              <a:pathLst>
                <a:path w="2540" h="3529" extrusionOk="0">
                  <a:moveTo>
                    <a:pt x="1872" y="0"/>
                  </a:moveTo>
                  <a:cubicBezTo>
                    <a:pt x="418" y="0"/>
                    <a:pt x="1" y="3528"/>
                    <a:pt x="2070" y="3528"/>
                  </a:cubicBezTo>
                  <a:cubicBezTo>
                    <a:pt x="2140" y="3528"/>
                    <a:pt x="2212" y="3524"/>
                    <a:pt x="2287" y="3516"/>
                  </a:cubicBezTo>
                  <a:cubicBezTo>
                    <a:pt x="2527" y="3490"/>
                    <a:pt x="2540" y="3121"/>
                    <a:pt x="2313" y="3121"/>
                  </a:cubicBezTo>
                  <a:cubicBezTo>
                    <a:pt x="2304" y="3121"/>
                    <a:pt x="2296" y="3121"/>
                    <a:pt x="2287" y="3122"/>
                  </a:cubicBezTo>
                  <a:cubicBezTo>
                    <a:pt x="2224" y="3129"/>
                    <a:pt x="2164" y="3133"/>
                    <a:pt x="2107" y="3133"/>
                  </a:cubicBezTo>
                  <a:cubicBezTo>
                    <a:pt x="464" y="3133"/>
                    <a:pt x="940" y="414"/>
                    <a:pt x="1930" y="414"/>
                  </a:cubicBezTo>
                  <a:cubicBezTo>
                    <a:pt x="2001" y="414"/>
                    <a:pt x="2074" y="427"/>
                    <a:pt x="2150" y="457"/>
                  </a:cubicBezTo>
                  <a:cubicBezTo>
                    <a:pt x="2175" y="467"/>
                    <a:pt x="2199" y="471"/>
                    <a:pt x="2222" y="471"/>
                  </a:cubicBezTo>
                  <a:cubicBezTo>
                    <a:pt x="2407" y="471"/>
                    <a:pt x="2465" y="159"/>
                    <a:pt x="2256" y="78"/>
                  </a:cubicBezTo>
                  <a:cubicBezTo>
                    <a:pt x="2121" y="25"/>
                    <a:pt x="1993" y="0"/>
                    <a:pt x="1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9"/>
            <p:cNvSpPr/>
            <p:nvPr/>
          </p:nvSpPr>
          <p:spPr>
            <a:xfrm>
              <a:off x="605225" y="277863"/>
              <a:ext cx="59150" cy="91750"/>
            </a:xfrm>
            <a:custGeom>
              <a:avLst/>
              <a:gdLst/>
              <a:ahLst/>
              <a:cxnLst/>
              <a:rect l="l" t="t" r="r" b="b"/>
              <a:pathLst>
                <a:path w="2366" h="3670" extrusionOk="0">
                  <a:moveTo>
                    <a:pt x="398" y="402"/>
                  </a:moveTo>
                  <a:lnTo>
                    <a:pt x="398" y="402"/>
                  </a:lnTo>
                  <a:cubicBezTo>
                    <a:pt x="1274" y="500"/>
                    <a:pt x="2205" y="898"/>
                    <a:pt x="1788" y="1987"/>
                  </a:cubicBezTo>
                  <a:cubicBezTo>
                    <a:pt x="1553" y="2603"/>
                    <a:pt x="1034" y="3023"/>
                    <a:pt x="424" y="3219"/>
                  </a:cubicBezTo>
                  <a:lnTo>
                    <a:pt x="424" y="3219"/>
                  </a:lnTo>
                  <a:cubicBezTo>
                    <a:pt x="425" y="2279"/>
                    <a:pt x="417" y="1341"/>
                    <a:pt x="398" y="402"/>
                  </a:cubicBezTo>
                  <a:close/>
                  <a:moveTo>
                    <a:pt x="307" y="0"/>
                  </a:moveTo>
                  <a:cubicBezTo>
                    <a:pt x="212" y="0"/>
                    <a:pt x="157" y="64"/>
                    <a:pt x="143" y="140"/>
                  </a:cubicBezTo>
                  <a:lnTo>
                    <a:pt x="143" y="140"/>
                  </a:lnTo>
                  <a:cubicBezTo>
                    <a:pt x="66" y="158"/>
                    <a:pt x="1" y="220"/>
                    <a:pt x="3" y="323"/>
                  </a:cubicBezTo>
                  <a:cubicBezTo>
                    <a:pt x="24" y="1374"/>
                    <a:pt x="33" y="2425"/>
                    <a:pt x="30" y="3474"/>
                  </a:cubicBezTo>
                  <a:cubicBezTo>
                    <a:pt x="30" y="3592"/>
                    <a:pt x="126" y="3669"/>
                    <a:pt x="232" y="3669"/>
                  </a:cubicBezTo>
                  <a:cubicBezTo>
                    <a:pt x="247" y="3669"/>
                    <a:pt x="263" y="3668"/>
                    <a:pt x="278" y="3664"/>
                  </a:cubicBezTo>
                  <a:cubicBezTo>
                    <a:pt x="1277" y="3451"/>
                    <a:pt x="2223" y="2634"/>
                    <a:pt x="2293" y="1562"/>
                  </a:cubicBezTo>
                  <a:cubicBezTo>
                    <a:pt x="2365" y="432"/>
                    <a:pt x="1247" y="87"/>
                    <a:pt x="328" y="1"/>
                  </a:cubicBezTo>
                  <a:cubicBezTo>
                    <a:pt x="321" y="1"/>
                    <a:pt x="314" y="0"/>
                    <a:pt x="3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748675" y="286788"/>
              <a:ext cx="13275" cy="69900"/>
            </a:xfrm>
            <a:custGeom>
              <a:avLst/>
              <a:gdLst/>
              <a:ahLst/>
              <a:cxnLst/>
              <a:rect l="l" t="t" r="r" b="b"/>
              <a:pathLst>
                <a:path w="531" h="2796" extrusionOk="0">
                  <a:moveTo>
                    <a:pt x="194" y="1"/>
                  </a:moveTo>
                  <a:cubicBezTo>
                    <a:pt x="96" y="1"/>
                    <a:pt x="0" y="64"/>
                    <a:pt x="7" y="190"/>
                  </a:cubicBezTo>
                  <a:lnTo>
                    <a:pt x="130" y="2606"/>
                  </a:lnTo>
                  <a:cubicBezTo>
                    <a:pt x="136" y="2732"/>
                    <a:pt x="238" y="2796"/>
                    <a:pt x="337" y="2796"/>
                  </a:cubicBezTo>
                  <a:cubicBezTo>
                    <a:pt x="435" y="2796"/>
                    <a:pt x="530" y="2733"/>
                    <a:pt x="524" y="2606"/>
                  </a:cubicBezTo>
                  <a:lnTo>
                    <a:pt x="401" y="190"/>
                  </a:lnTo>
                  <a:cubicBezTo>
                    <a:pt x="394" y="64"/>
                    <a:pt x="292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730700" y="319563"/>
              <a:ext cx="48400" cy="9875"/>
            </a:xfrm>
            <a:custGeom>
              <a:avLst/>
              <a:gdLst/>
              <a:ahLst/>
              <a:cxnLst/>
              <a:rect l="l" t="t" r="r" b="b"/>
              <a:pathLst>
                <a:path w="1936" h="395" extrusionOk="0">
                  <a:moveTo>
                    <a:pt x="253" y="1"/>
                  </a:moveTo>
                  <a:cubicBezTo>
                    <a:pt x="0" y="1"/>
                    <a:pt x="0" y="395"/>
                    <a:pt x="253" y="395"/>
                  </a:cubicBezTo>
                  <a:lnTo>
                    <a:pt x="1682" y="395"/>
                  </a:lnTo>
                  <a:cubicBezTo>
                    <a:pt x="1936" y="395"/>
                    <a:pt x="1936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849175" y="275913"/>
              <a:ext cx="12875" cy="78200"/>
            </a:xfrm>
            <a:custGeom>
              <a:avLst/>
              <a:gdLst/>
              <a:ahLst/>
              <a:cxnLst/>
              <a:rect l="l" t="t" r="r" b="b"/>
              <a:pathLst>
                <a:path w="515" h="3128" extrusionOk="0">
                  <a:moveTo>
                    <a:pt x="259" y="0"/>
                  </a:moveTo>
                  <a:cubicBezTo>
                    <a:pt x="160" y="0"/>
                    <a:pt x="58" y="64"/>
                    <a:pt x="51" y="191"/>
                  </a:cubicBezTo>
                  <a:cubicBezTo>
                    <a:pt x="1" y="1108"/>
                    <a:pt x="21" y="2023"/>
                    <a:pt x="108" y="2939"/>
                  </a:cubicBezTo>
                  <a:cubicBezTo>
                    <a:pt x="120" y="3065"/>
                    <a:pt x="225" y="3128"/>
                    <a:pt x="323" y="3128"/>
                  </a:cubicBezTo>
                  <a:cubicBezTo>
                    <a:pt x="422" y="3128"/>
                    <a:pt x="514" y="3065"/>
                    <a:pt x="502" y="2939"/>
                  </a:cubicBezTo>
                  <a:cubicBezTo>
                    <a:pt x="415" y="2023"/>
                    <a:pt x="395" y="1108"/>
                    <a:pt x="445" y="191"/>
                  </a:cubicBezTo>
                  <a:cubicBezTo>
                    <a:pt x="452" y="64"/>
                    <a:pt x="357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9"/>
            <p:cNvSpPr/>
            <p:nvPr/>
          </p:nvSpPr>
          <p:spPr>
            <a:xfrm>
              <a:off x="850700" y="277513"/>
              <a:ext cx="49050" cy="82575"/>
            </a:xfrm>
            <a:custGeom>
              <a:avLst/>
              <a:gdLst/>
              <a:ahLst/>
              <a:cxnLst/>
              <a:rect l="l" t="t" r="r" b="b"/>
              <a:pathLst>
                <a:path w="1962" h="3303" extrusionOk="0">
                  <a:moveTo>
                    <a:pt x="286" y="1"/>
                  </a:moveTo>
                  <a:cubicBezTo>
                    <a:pt x="76" y="1"/>
                    <a:pt x="0" y="333"/>
                    <a:pt x="229" y="386"/>
                  </a:cubicBezTo>
                  <a:cubicBezTo>
                    <a:pt x="829" y="525"/>
                    <a:pt x="1414" y="946"/>
                    <a:pt x="1500" y="1598"/>
                  </a:cubicBezTo>
                  <a:cubicBezTo>
                    <a:pt x="1585" y="2233"/>
                    <a:pt x="1167" y="2808"/>
                    <a:pt x="540" y="2920"/>
                  </a:cubicBezTo>
                  <a:cubicBezTo>
                    <a:pt x="304" y="2960"/>
                    <a:pt x="386" y="3302"/>
                    <a:pt x="606" y="3302"/>
                  </a:cubicBezTo>
                  <a:cubicBezTo>
                    <a:pt x="618" y="3302"/>
                    <a:pt x="631" y="3301"/>
                    <a:pt x="644" y="3299"/>
                  </a:cubicBezTo>
                  <a:cubicBezTo>
                    <a:pt x="1416" y="3165"/>
                    <a:pt x="1961" y="2433"/>
                    <a:pt x="1908" y="1653"/>
                  </a:cubicBezTo>
                  <a:cubicBezTo>
                    <a:pt x="1850" y="803"/>
                    <a:pt x="1121" y="191"/>
                    <a:pt x="335" y="7"/>
                  </a:cubicBezTo>
                  <a:cubicBezTo>
                    <a:pt x="318" y="3"/>
                    <a:pt x="301" y="1"/>
                    <a:pt x="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9"/>
            <p:cNvSpPr/>
            <p:nvPr/>
          </p:nvSpPr>
          <p:spPr>
            <a:xfrm>
              <a:off x="910575" y="273738"/>
              <a:ext cx="69450" cy="85850"/>
            </a:xfrm>
            <a:custGeom>
              <a:avLst/>
              <a:gdLst/>
              <a:ahLst/>
              <a:cxnLst/>
              <a:rect l="l" t="t" r="r" b="b"/>
              <a:pathLst>
                <a:path w="2778" h="3434" extrusionOk="0">
                  <a:moveTo>
                    <a:pt x="1796" y="0"/>
                  </a:moveTo>
                  <a:cubicBezTo>
                    <a:pt x="1724" y="0"/>
                    <a:pt x="1648" y="37"/>
                    <a:pt x="1610" y="96"/>
                  </a:cubicBezTo>
                  <a:cubicBezTo>
                    <a:pt x="1041" y="1015"/>
                    <a:pt x="530" y="1963"/>
                    <a:pt x="73" y="2943"/>
                  </a:cubicBezTo>
                  <a:cubicBezTo>
                    <a:pt x="0" y="3101"/>
                    <a:pt x="137" y="3244"/>
                    <a:pt x="265" y="3244"/>
                  </a:cubicBezTo>
                  <a:cubicBezTo>
                    <a:pt x="324" y="3244"/>
                    <a:pt x="380" y="3215"/>
                    <a:pt x="414" y="3142"/>
                  </a:cubicBezTo>
                  <a:cubicBezTo>
                    <a:pt x="814" y="2280"/>
                    <a:pt x="1258" y="1445"/>
                    <a:pt x="1746" y="630"/>
                  </a:cubicBezTo>
                  <a:lnTo>
                    <a:pt x="1746" y="630"/>
                  </a:lnTo>
                  <a:cubicBezTo>
                    <a:pt x="2069" y="1472"/>
                    <a:pt x="2277" y="2345"/>
                    <a:pt x="2371" y="3245"/>
                  </a:cubicBezTo>
                  <a:cubicBezTo>
                    <a:pt x="2384" y="3370"/>
                    <a:pt x="2490" y="3434"/>
                    <a:pt x="2589" y="3434"/>
                  </a:cubicBezTo>
                  <a:cubicBezTo>
                    <a:pt x="2687" y="3434"/>
                    <a:pt x="2778" y="3372"/>
                    <a:pt x="2764" y="3245"/>
                  </a:cubicBezTo>
                  <a:cubicBezTo>
                    <a:pt x="2650" y="2150"/>
                    <a:pt x="2379" y="1110"/>
                    <a:pt x="1950" y="96"/>
                  </a:cubicBezTo>
                  <a:cubicBezTo>
                    <a:pt x="1922" y="29"/>
                    <a:pt x="1860" y="0"/>
                    <a:pt x="17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9"/>
            <p:cNvSpPr/>
            <p:nvPr/>
          </p:nvSpPr>
          <p:spPr>
            <a:xfrm>
              <a:off x="930825" y="322463"/>
              <a:ext cx="46400" cy="12850"/>
            </a:xfrm>
            <a:custGeom>
              <a:avLst/>
              <a:gdLst/>
              <a:ahLst/>
              <a:cxnLst/>
              <a:rect l="l" t="t" r="r" b="b"/>
              <a:pathLst>
                <a:path w="1856" h="514" extrusionOk="0">
                  <a:moveTo>
                    <a:pt x="944" y="0"/>
                  </a:moveTo>
                  <a:cubicBezTo>
                    <a:pt x="699" y="0"/>
                    <a:pt x="454" y="41"/>
                    <a:pt x="215" y="123"/>
                  </a:cubicBezTo>
                  <a:cubicBezTo>
                    <a:pt x="0" y="196"/>
                    <a:pt x="62" y="514"/>
                    <a:pt x="253" y="514"/>
                  </a:cubicBezTo>
                  <a:cubicBezTo>
                    <a:pt x="274" y="514"/>
                    <a:pt x="296" y="510"/>
                    <a:pt x="319" y="502"/>
                  </a:cubicBezTo>
                  <a:cubicBezTo>
                    <a:pt x="527" y="431"/>
                    <a:pt x="734" y="396"/>
                    <a:pt x="941" y="396"/>
                  </a:cubicBezTo>
                  <a:cubicBezTo>
                    <a:pt x="1137" y="396"/>
                    <a:pt x="1334" y="428"/>
                    <a:pt x="1532" y="490"/>
                  </a:cubicBezTo>
                  <a:cubicBezTo>
                    <a:pt x="1554" y="497"/>
                    <a:pt x="1574" y="500"/>
                    <a:pt x="1594" y="500"/>
                  </a:cubicBezTo>
                  <a:cubicBezTo>
                    <a:pt x="1790" y="500"/>
                    <a:pt x="1855" y="180"/>
                    <a:pt x="1638" y="111"/>
                  </a:cubicBezTo>
                  <a:cubicBezTo>
                    <a:pt x="1411" y="37"/>
                    <a:pt x="1177" y="0"/>
                    <a:pt x="9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9"/>
            <p:cNvSpPr/>
            <p:nvPr/>
          </p:nvSpPr>
          <p:spPr>
            <a:xfrm>
              <a:off x="519900" y="418738"/>
              <a:ext cx="50700" cy="128125"/>
            </a:xfrm>
            <a:custGeom>
              <a:avLst/>
              <a:gdLst/>
              <a:ahLst/>
              <a:cxnLst/>
              <a:rect l="l" t="t" r="r" b="b"/>
              <a:pathLst>
                <a:path w="2028" h="5125" extrusionOk="0">
                  <a:moveTo>
                    <a:pt x="1664" y="0"/>
                  </a:moveTo>
                  <a:cubicBezTo>
                    <a:pt x="1620" y="0"/>
                    <a:pt x="1575" y="16"/>
                    <a:pt x="1534" y="54"/>
                  </a:cubicBezTo>
                  <a:cubicBezTo>
                    <a:pt x="0" y="1441"/>
                    <a:pt x="25" y="3727"/>
                    <a:pt x="1598" y="5074"/>
                  </a:cubicBezTo>
                  <a:cubicBezTo>
                    <a:pt x="1639" y="5109"/>
                    <a:pt x="1685" y="5124"/>
                    <a:pt x="1728" y="5124"/>
                  </a:cubicBezTo>
                  <a:cubicBezTo>
                    <a:pt x="1888" y="5124"/>
                    <a:pt x="2028" y="4925"/>
                    <a:pt x="1877" y="4795"/>
                  </a:cubicBezTo>
                  <a:cubicBezTo>
                    <a:pt x="461" y="3584"/>
                    <a:pt x="424" y="1587"/>
                    <a:pt x="1813" y="330"/>
                  </a:cubicBezTo>
                  <a:cubicBezTo>
                    <a:pt x="1959" y="199"/>
                    <a:pt x="1821" y="0"/>
                    <a:pt x="16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9"/>
            <p:cNvSpPr/>
            <p:nvPr/>
          </p:nvSpPr>
          <p:spPr>
            <a:xfrm>
              <a:off x="590125" y="448088"/>
              <a:ext cx="57550" cy="80050"/>
            </a:xfrm>
            <a:custGeom>
              <a:avLst/>
              <a:gdLst/>
              <a:ahLst/>
              <a:cxnLst/>
              <a:rect l="l" t="t" r="r" b="b"/>
              <a:pathLst>
                <a:path w="2302" h="3202" extrusionOk="0">
                  <a:moveTo>
                    <a:pt x="490" y="419"/>
                  </a:moveTo>
                  <a:lnTo>
                    <a:pt x="490" y="419"/>
                  </a:lnTo>
                  <a:cubicBezTo>
                    <a:pt x="1167" y="615"/>
                    <a:pt x="2011" y="1000"/>
                    <a:pt x="1586" y="1876"/>
                  </a:cubicBezTo>
                  <a:cubicBezTo>
                    <a:pt x="1357" y="2347"/>
                    <a:pt x="906" y="2659"/>
                    <a:pt x="406" y="2771"/>
                  </a:cubicBezTo>
                  <a:lnTo>
                    <a:pt x="406" y="2771"/>
                  </a:lnTo>
                  <a:cubicBezTo>
                    <a:pt x="434" y="1987"/>
                    <a:pt x="461" y="1203"/>
                    <a:pt x="490" y="419"/>
                  </a:cubicBezTo>
                  <a:close/>
                  <a:moveTo>
                    <a:pt x="426" y="0"/>
                  </a:moveTo>
                  <a:cubicBezTo>
                    <a:pt x="320" y="0"/>
                    <a:pt x="251" y="88"/>
                    <a:pt x="239" y="180"/>
                  </a:cubicBezTo>
                  <a:lnTo>
                    <a:pt x="239" y="180"/>
                  </a:lnTo>
                  <a:cubicBezTo>
                    <a:pt x="165" y="202"/>
                    <a:pt x="102" y="263"/>
                    <a:pt x="99" y="363"/>
                  </a:cubicBezTo>
                  <a:cubicBezTo>
                    <a:pt x="66" y="1243"/>
                    <a:pt x="34" y="2123"/>
                    <a:pt x="4" y="3004"/>
                  </a:cubicBezTo>
                  <a:cubicBezTo>
                    <a:pt x="0" y="3097"/>
                    <a:pt x="87" y="3201"/>
                    <a:pt x="184" y="3201"/>
                  </a:cubicBezTo>
                  <a:cubicBezTo>
                    <a:pt x="189" y="3201"/>
                    <a:pt x="195" y="3201"/>
                    <a:pt x="200" y="3200"/>
                  </a:cubicBezTo>
                  <a:cubicBezTo>
                    <a:pt x="1031" y="3106"/>
                    <a:pt x="1868" y="2569"/>
                    <a:pt x="2067" y="1708"/>
                  </a:cubicBezTo>
                  <a:cubicBezTo>
                    <a:pt x="2302" y="692"/>
                    <a:pt x="1281" y="224"/>
                    <a:pt x="481" y="8"/>
                  </a:cubicBezTo>
                  <a:cubicBezTo>
                    <a:pt x="462" y="2"/>
                    <a:pt x="443" y="0"/>
                    <a:pt x="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9"/>
            <p:cNvSpPr/>
            <p:nvPr/>
          </p:nvSpPr>
          <p:spPr>
            <a:xfrm>
              <a:off x="685775" y="479788"/>
              <a:ext cx="29200" cy="10150"/>
            </a:xfrm>
            <a:custGeom>
              <a:avLst/>
              <a:gdLst/>
              <a:ahLst/>
              <a:cxnLst/>
              <a:rect l="l" t="t" r="r" b="b"/>
              <a:pathLst>
                <a:path w="1168" h="406" extrusionOk="0">
                  <a:moveTo>
                    <a:pt x="251" y="1"/>
                  </a:moveTo>
                  <a:cubicBezTo>
                    <a:pt x="1" y="1"/>
                    <a:pt x="1" y="392"/>
                    <a:pt x="254" y="395"/>
                  </a:cubicBezTo>
                  <a:cubicBezTo>
                    <a:pt x="474" y="399"/>
                    <a:pt x="692" y="403"/>
                    <a:pt x="912" y="406"/>
                  </a:cubicBezTo>
                  <a:cubicBezTo>
                    <a:pt x="913" y="406"/>
                    <a:pt x="914" y="406"/>
                    <a:pt x="915" y="406"/>
                  </a:cubicBezTo>
                  <a:cubicBezTo>
                    <a:pt x="1167" y="406"/>
                    <a:pt x="1166" y="15"/>
                    <a:pt x="912" y="12"/>
                  </a:cubicBezTo>
                  <a:cubicBezTo>
                    <a:pt x="692" y="9"/>
                    <a:pt x="474" y="5"/>
                    <a:pt x="254" y="1"/>
                  </a:cubicBezTo>
                  <a:cubicBezTo>
                    <a:pt x="253" y="1"/>
                    <a:pt x="252" y="1"/>
                    <a:pt x="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752050" y="443088"/>
              <a:ext cx="41650" cy="81525"/>
            </a:xfrm>
            <a:custGeom>
              <a:avLst/>
              <a:gdLst/>
              <a:ahLst/>
              <a:cxnLst/>
              <a:rect l="l" t="t" r="r" b="b"/>
              <a:pathLst>
                <a:path w="1666" h="3261" extrusionOk="0">
                  <a:moveTo>
                    <a:pt x="1397" y="0"/>
                  </a:moveTo>
                  <a:cubicBezTo>
                    <a:pt x="558" y="0"/>
                    <a:pt x="2" y="952"/>
                    <a:pt x="2" y="1715"/>
                  </a:cubicBezTo>
                  <a:cubicBezTo>
                    <a:pt x="1" y="2531"/>
                    <a:pt x="616" y="3174"/>
                    <a:pt x="1411" y="3260"/>
                  </a:cubicBezTo>
                  <a:cubicBezTo>
                    <a:pt x="1419" y="3261"/>
                    <a:pt x="1426" y="3261"/>
                    <a:pt x="1434" y="3261"/>
                  </a:cubicBezTo>
                  <a:cubicBezTo>
                    <a:pt x="1662" y="3261"/>
                    <a:pt x="1653" y="2891"/>
                    <a:pt x="1411" y="2866"/>
                  </a:cubicBezTo>
                  <a:cubicBezTo>
                    <a:pt x="822" y="2803"/>
                    <a:pt x="400" y="2298"/>
                    <a:pt x="396" y="1715"/>
                  </a:cubicBezTo>
                  <a:cubicBezTo>
                    <a:pt x="394" y="1167"/>
                    <a:pt x="781" y="394"/>
                    <a:pt x="1402" y="394"/>
                  </a:cubicBezTo>
                  <a:cubicBezTo>
                    <a:pt x="1405" y="394"/>
                    <a:pt x="1409" y="394"/>
                    <a:pt x="1412" y="394"/>
                  </a:cubicBezTo>
                  <a:cubicBezTo>
                    <a:pt x="1414" y="394"/>
                    <a:pt x="1415" y="394"/>
                    <a:pt x="1416" y="394"/>
                  </a:cubicBezTo>
                  <a:cubicBezTo>
                    <a:pt x="1666" y="394"/>
                    <a:pt x="1664" y="4"/>
                    <a:pt x="1412" y="0"/>
                  </a:cubicBezTo>
                  <a:cubicBezTo>
                    <a:pt x="1407" y="0"/>
                    <a:pt x="1402" y="0"/>
                    <a:pt x="1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814850" y="443463"/>
              <a:ext cx="39750" cy="74575"/>
            </a:xfrm>
            <a:custGeom>
              <a:avLst/>
              <a:gdLst/>
              <a:ahLst/>
              <a:cxnLst/>
              <a:rect l="l" t="t" r="r" b="b"/>
              <a:pathLst>
                <a:path w="1590" h="2983" extrusionOk="0">
                  <a:moveTo>
                    <a:pt x="1320" y="1"/>
                  </a:moveTo>
                  <a:cubicBezTo>
                    <a:pt x="1287" y="1"/>
                    <a:pt x="1253" y="11"/>
                    <a:pt x="1218" y="35"/>
                  </a:cubicBezTo>
                  <a:cubicBezTo>
                    <a:pt x="853" y="283"/>
                    <a:pt x="439" y="606"/>
                    <a:pt x="485" y="1100"/>
                  </a:cubicBezTo>
                  <a:cubicBezTo>
                    <a:pt x="501" y="1278"/>
                    <a:pt x="571" y="1414"/>
                    <a:pt x="688" y="1545"/>
                  </a:cubicBezTo>
                  <a:cubicBezTo>
                    <a:pt x="843" y="1717"/>
                    <a:pt x="1062" y="1770"/>
                    <a:pt x="1088" y="2059"/>
                  </a:cubicBezTo>
                  <a:cubicBezTo>
                    <a:pt x="1120" y="2412"/>
                    <a:pt x="764" y="2594"/>
                    <a:pt x="452" y="2594"/>
                  </a:cubicBezTo>
                  <a:cubicBezTo>
                    <a:pt x="415" y="2594"/>
                    <a:pt x="378" y="2591"/>
                    <a:pt x="343" y="2586"/>
                  </a:cubicBezTo>
                  <a:cubicBezTo>
                    <a:pt x="331" y="2584"/>
                    <a:pt x="319" y="2583"/>
                    <a:pt x="308" y="2583"/>
                  </a:cubicBezTo>
                  <a:cubicBezTo>
                    <a:pt x="85" y="2583"/>
                    <a:pt x="0" y="2929"/>
                    <a:pt x="237" y="2966"/>
                  </a:cubicBezTo>
                  <a:cubicBezTo>
                    <a:pt x="310" y="2977"/>
                    <a:pt x="384" y="2982"/>
                    <a:pt x="458" y="2982"/>
                  </a:cubicBezTo>
                  <a:cubicBezTo>
                    <a:pt x="924" y="2982"/>
                    <a:pt x="1379" y="2755"/>
                    <a:pt x="1466" y="2240"/>
                  </a:cubicBezTo>
                  <a:cubicBezTo>
                    <a:pt x="1503" y="2015"/>
                    <a:pt x="1456" y="1793"/>
                    <a:pt x="1327" y="1606"/>
                  </a:cubicBezTo>
                  <a:cubicBezTo>
                    <a:pt x="1232" y="1467"/>
                    <a:pt x="1059" y="1399"/>
                    <a:pt x="966" y="1266"/>
                  </a:cubicBezTo>
                  <a:cubicBezTo>
                    <a:pt x="694" y="880"/>
                    <a:pt x="1131" y="569"/>
                    <a:pt x="1415" y="376"/>
                  </a:cubicBezTo>
                  <a:cubicBezTo>
                    <a:pt x="1589" y="258"/>
                    <a:pt x="1482" y="1"/>
                    <a:pt x="13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875675" y="443338"/>
              <a:ext cx="9900" cy="73625"/>
            </a:xfrm>
            <a:custGeom>
              <a:avLst/>
              <a:gdLst/>
              <a:ahLst/>
              <a:cxnLst/>
              <a:rect l="l" t="t" r="r" b="b"/>
              <a:pathLst>
                <a:path w="396" h="2945" extrusionOk="0">
                  <a:moveTo>
                    <a:pt x="199" y="0"/>
                  </a:moveTo>
                  <a:cubicBezTo>
                    <a:pt x="100" y="0"/>
                    <a:pt x="2" y="64"/>
                    <a:pt x="2" y="191"/>
                  </a:cubicBezTo>
                  <a:cubicBezTo>
                    <a:pt x="2" y="1045"/>
                    <a:pt x="2" y="1900"/>
                    <a:pt x="0" y="2753"/>
                  </a:cubicBezTo>
                  <a:cubicBezTo>
                    <a:pt x="0" y="2880"/>
                    <a:pt x="99" y="2944"/>
                    <a:pt x="197" y="2944"/>
                  </a:cubicBezTo>
                  <a:cubicBezTo>
                    <a:pt x="296" y="2944"/>
                    <a:pt x="394" y="2880"/>
                    <a:pt x="394" y="2753"/>
                  </a:cubicBezTo>
                  <a:cubicBezTo>
                    <a:pt x="394" y="1900"/>
                    <a:pt x="394" y="1045"/>
                    <a:pt x="395" y="191"/>
                  </a:cubicBezTo>
                  <a:cubicBezTo>
                    <a:pt x="395" y="64"/>
                    <a:pt x="297" y="0"/>
                    <a:pt x="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903200" y="445188"/>
              <a:ext cx="11475" cy="73575"/>
            </a:xfrm>
            <a:custGeom>
              <a:avLst/>
              <a:gdLst/>
              <a:ahLst/>
              <a:cxnLst/>
              <a:rect l="l" t="t" r="r" b="b"/>
              <a:pathLst>
                <a:path w="459" h="2943" extrusionOk="0">
                  <a:moveTo>
                    <a:pt x="195" y="0"/>
                  </a:moveTo>
                  <a:cubicBezTo>
                    <a:pt x="97" y="0"/>
                    <a:pt x="1" y="64"/>
                    <a:pt x="4" y="191"/>
                  </a:cubicBezTo>
                  <a:cubicBezTo>
                    <a:pt x="24" y="1044"/>
                    <a:pt x="43" y="1899"/>
                    <a:pt x="62" y="2753"/>
                  </a:cubicBezTo>
                  <a:cubicBezTo>
                    <a:pt x="65" y="2880"/>
                    <a:pt x="165" y="2943"/>
                    <a:pt x="263" y="2943"/>
                  </a:cubicBezTo>
                  <a:cubicBezTo>
                    <a:pt x="361" y="2943"/>
                    <a:pt x="458" y="2880"/>
                    <a:pt x="455" y="2753"/>
                  </a:cubicBezTo>
                  <a:cubicBezTo>
                    <a:pt x="437" y="1899"/>
                    <a:pt x="418" y="1044"/>
                    <a:pt x="398" y="191"/>
                  </a:cubicBezTo>
                  <a:cubicBezTo>
                    <a:pt x="394" y="64"/>
                    <a:pt x="294" y="0"/>
                    <a:pt x="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9"/>
            <p:cNvSpPr/>
            <p:nvPr/>
          </p:nvSpPr>
          <p:spPr>
            <a:xfrm>
              <a:off x="903750" y="443463"/>
              <a:ext cx="61600" cy="70925"/>
            </a:xfrm>
            <a:custGeom>
              <a:avLst/>
              <a:gdLst/>
              <a:ahLst/>
              <a:cxnLst/>
              <a:rect l="l" t="t" r="r" b="b"/>
              <a:pathLst>
                <a:path w="2464" h="2837" extrusionOk="0">
                  <a:moveTo>
                    <a:pt x="2193" y="0"/>
                  </a:moveTo>
                  <a:cubicBezTo>
                    <a:pt x="2095" y="0"/>
                    <a:pt x="2002" y="63"/>
                    <a:pt x="2011" y="190"/>
                  </a:cubicBezTo>
                  <a:cubicBezTo>
                    <a:pt x="2059" y="860"/>
                    <a:pt x="2050" y="1528"/>
                    <a:pt x="1978" y="2194"/>
                  </a:cubicBezTo>
                  <a:lnTo>
                    <a:pt x="1978" y="2194"/>
                  </a:lnTo>
                  <a:cubicBezTo>
                    <a:pt x="1411" y="1552"/>
                    <a:pt x="898" y="870"/>
                    <a:pt x="436" y="148"/>
                  </a:cubicBezTo>
                  <a:cubicBezTo>
                    <a:pt x="395" y="85"/>
                    <a:pt x="335" y="58"/>
                    <a:pt x="275" y="58"/>
                  </a:cubicBezTo>
                  <a:cubicBezTo>
                    <a:pt x="138" y="58"/>
                    <a:pt x="1" y="199"/>
                    <a:pt x="95" y="349"/>
                  </a:cubicBezTo>
                  <a:cubicBezTo>
                    <a:pt x="651" y="1215"/>
                    <a:pt x="1278" y="2028"/>
                    <a:pt x="1978" y="2781"/>
                  </a:cubicBezTo>
                  <a:cubicBezTo>
                    <a:pt x="2013" y="2818"/>
                    <a:pt x="2064" y="2836"/>
                    <a:pt x="2117" y="2836"/>
                  </a:cubicBezTo>
                  <a:cubicBezTo>
                    <a:pt x="2204" y="2836"/>
                    <a:pt x="2294" y="2786"/>
                    <a:pt x="2307" y="2694"/>
                  </a:cubicBezTo>
                  <a:cubicBezTo>
                    <a:pt x="2429" y="1859"/>
                    <a:pt x="2463" y="1029"/>
                    <a:pt x="2405" y="190"/>
                  </a:cubicBezTo>
                  <a:cubicBezTo>
                    <a:pt x="2395" y="64"/>
                    <a:pt x="2291" y="0"/>
                    <a:pt x="2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9"/>
            <p:cNvSpPr/>
            <p:nvPr/>
          </p:nvSpPr>
          <p:spPr>
            <a:xfrm>
              <a:off x="1013650" y="410488"/>
              <a:ext cx="49475" cy="114400"/>
            </a:xfrm>
            <a:custGeom>
              <a:avLst/>
              <a:gdLst/>
              <a:ahLst/>
              <a:cxnLst/>
              <a:rect l="l" t="t" r="r" b="b"/>
              <a:pathLst>
                <a:path w="1979" h="4576" extrusionOk="0">
                  <a:moveTo>
                    <a:pt x="450" y="425"/>
                  </a:moveTo>
                  <a:lnTo>
                    <a:pt x="450" y="425"/>
                  </a:lnTo>
                  <a:cubicBezTo>
                    <a:pt x="473" y="436"/>
                    <a:pt x="500" y="443"/>
                    <a:pt x="531" y="443"/>
                  </a:cubicBezTo>
                  <a:cubicBezTo>
                    <a:pt x="535" y="443"/>
                    <a:pt x="540" y="443"/>
                    <a:pt x="545" y="442"/>
                  </a:cubicBezTo>
                  <a:cubicBezTo>
                    <a:pt x="671" y="448"/>
                    <a:pt x="796" y="451"/>
                    <a:pt x="923" y="457"/>
                  </a:cubicBezTo>
                  <a:cubicBezTo>
                    <a:pt x="1573" y="786"/>
                    <a:pt x="1709" y="1160"/>
                    <a:pt x="1331" y="1580"/>
                  </a:cubicBezTo>
                  <a:cubicBezTo>
                    <a:pt x="1109" y="1984"/>
                    <a:pt x="998" y="2033"/>
                    <a:pt x="582" y="2170"/>
                  </a:cubicBezTo>
                  <a:cubicBezTo>
                    <a:pt x="392" y="2233"/>
                    <a:pt x="401" y="2484"/>
                    <a:pt x="582" y="2550"/>
                  </a:cubicBezTo>
                  <a:cubicBezTo>
                    <a:pt x="1109" y="2741"/>
                    <a:pt x="1497" y="3311"/>
                    <a:pt x="1045" y="3772"/>
                  </a:cubicBezTo>
                  <a:cubicBezTo>
                    <a:pt x="861" y="3958"/>
                    <a:pt x="636" y="4050"/>
                    <a:pt x="397" y="4121"/>
                  </a:cubicBezTo>
                  <a:lnTo>
                    <a:pt x="397" y="4121"/>
                  </a:lnTo>
                  <a:cubicBezTo>
                    <a:pt x="408" y="2890"/>
                    <a:pt x="426" y="1657"/>
                    <a:pt x="450" y="425"/>
                  </a:cubicBezTo>
                  <a:close/>
                  <a:moveTo>
                    <a:pt x="262" y="1"/>
                  </a:moveTo>
                  <a:cubicBezTo>
                    <a:pt x="164" y="1"/>
                    <a:pt x="65" y="64"/>
                    <a:pt x="63" y="190"/>
                  </a:cubicBezTo>
                  <a:cubicBezTo>
                    <a:pt x="34" y="1586"/>
                    <a:pt x="13" y="2983"/>
                    <a:pt x="1" y="4379"/>
                  </a:cubicBezTo>
                  <a:cubicBezTo>
                    <a:pt x="0" y="4490"/>
                    <a:pt x="95" y="4575"/>
                    <a:pt x="199" y="4575"/>
                  </a:cubicBezTo>
                  <a:cubicBezTo>
                    <a:pt x="216" y="4575"/>
                    <a:pt x="233" y="4573"/>
                    <a:pt x="250" y="4568"/>
                  </a:cubicBezTo>
                  <a:cubicBezTo>
                    <a:pt x="873" y="4396"/>
                    <a:pt x="1706" y="4100"/>
                    <a:pt x="1746" y="3323"/>
                  </a:cubicBezTo>
                  <a:cubicBezTo>
                    <a:pt x="1771" y="2862"/>
                    <a:pt x="1487" y="2568"/>
                    <a:pt x="1131" y="2368"/>
                  </a:cubicBezTo>
                  <a:lnTo>
                    <a:pt x="1131" y="2368"/>
                  </a:lnTo>
                  <a:cubicBezTo>
                    <a:pt x="1616" y="2123"/>
                    <a:pt x="1979" y="1740"/>
                    <a:pt x="1912" y="1107"/>
                  </a:cubicBezTo>
                  <a:cubicBezTo>
                    <a:pt x="1843" y="435"/>
                    <a:pt x="1276" y="46"/>
                    <a:pt x="642" y="46"/>
                  </a:cubicBezTo>
                  <a:cubicBezTo>
                    <a:pt x="610" y="46"/>
                    <a:pt x="578" y="47"/>
                    <a:pt x="545" y="49"/>
                  </a:cubicBezTo>
                  <a:cubicBezTo>
                    <a:pt x="499" y="52"/>
                    <a:pt x="461" y="67"/>
                    <a:pt x="431" y="91"/>
                  </a:cubicBezTo>
                  <a:lnTo>
                    <a:pt x="431" y="91"/>
                  </a:lnTo>
                  <a:cubicBezTo>
                    <a:pt x="397" y="31"/>
                    <a:pt x="330" y="1"/>
                    <a:pt x="2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1087650" y="415763"/>
              <a:ext cx="51525" cy="105450"/>
            </a:xfrm>
            <a:custGeom>
              <a:avLst/>
              <a:gdLst/>
              <a:ahLst/>
              <a:cxnLst/>
              <a:rect l="l" t="t" r="r" b="b"/>
              <a:pathLst>
                <a:path w="2061" h="4218" extrusionOk="0">
                  <a:moveTo>
                    <a:pt x="290" y="0"/>
                  </a:moveTo>
                  <a:cubicBezTo>
                    <a:pt x="116" y="0"/>
                    <a:pt x="0" y="263"/>
                    <a:pt x="188" y="367"/>
                  </a:cubicBezTo>
                  <a:cubicBezTo>
                    <a:pt x="1605" y="1156"/>
                    <a:pt x="1612" y="3054"/>
                    <a:pt x="191" y="3850"/>
                  </a:cubicBezTo>
                  <a:cubicBezTo>
                    <a:pt x="2" y="3956"/>
                    <a:pt x="118" y="4217"/>
                    <a:pt x="293" y="4217"/>
                  </a:cubicBezTo>
                  <a:cubicBezTo>
                    <a:pt x="324" y="4217"/>
                    <a:pt x="356" y="4209"/>
                    <a:pt x="390" y="4191"/>
                  </a:cubicBezTo>
                  <a:cubicBezTo>
                    <a:pt x="2060" y="3258"/>
                    <a:pt x="2060" y="961"/>
                    <a:pt x="385" y="27"/>
                  </a:cubicBezTo>
                  <a:cubicBezTo>
                    <a:pt x="353" y="8"/>
                    <a:pt x="320" y="0"/>
                    <a:pt x="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540375" y="616213"/>
              <a:ext cx="47750" cy="89250"/>
            </a:xfrm>
            <a:custGeom>
              <a:avLst/>
              <a:gdLst/>
              <a:ahLst/>
              <a:cxnLst/>
              <a:rect l="l" t="t" r="r" b="b"/>
              <a:pathLst>
                <a:path w="1910" h="3570" extrusionOk="0">
                  <a:moveTo>
                    <a:pt x="435" y="409"/>
                  </a:moveTo>
                  <a:cubicBezTo>
                    <a:pt x="1111" y="515"/>
                    <a:pt x="1575" y="1162"/>
                    <a:pt x="1473" y="1850"/>
                  </a:cubicBezTo>
                  <a:cubicBezTo>
                    <a:pt x="1390" y="2422"/>
                    <a:pt x="981" y="2849"/>
                    <a:pt x="480" y="3087"/>
                  </a:cubicBezTo>
                  <a:lnTo>
                    <a:pt x="480" y="3087"/>
                  </a:lnTo>
                  <a:cubicBezTo>
                    <a:pt x="415" y="2195"/>
                    <a:pt x="400" y="1303"/>
                    <a:pt x="435" y="409"/>
                  </a:cubicBezTo>
                  <a:close/>
                  <a:moveTo>
                    <a:pt x="278" y="1"/>
                  </a:moveTo>
                  <a:cubicBezTo>
                    <a:pt x="212" y="1"/>
                    <a:pt x="163" y="29"/>
                    <a:pt x="133" y="70"/>
                  </a:cubicBezTo>
                  <a:lnTo>
                    <a:pt x="133" y="70"/>
                  </a:lnTo>
                  <a:cubicBezTo>
                    <a:pt x="86" y="101"/>
                    <a:pt x="52" y="153"/>
                    <a:pt x="49" y="226"/>
                  </a:cubicBezTo>
                  <a:cubicBezTo>
                    <a:pt x="0" y="1276"/>
                    <a:pt x="22" y="2321"/>
                    <a:pt x="109" y="3369"/>
                  </a:cubicBezTo>
                  <a:cubicBezTo>
                    <a:pt x="119" y="3470"/>
                    <a:pt x="197" y="3570"/>
                    <a:pt x="301" y="3570"/>
                  </a:cubicBezTo>
                  <a:cubicBezTo>
                    <a:pt x="319" y="3570"/>
                    <a:pt x="338" y="3567"/>
                    <a:pt x="358" y="3560"/>
                  </a:cubicBezTo>
                  <a:cubicBezTo>
                    <a:pt x="1190" y="3269"/>
                    <a:pt x="1910" y="2546"/>
                    <a:pt x="1888" y="1614"/>
                  </a:cubicBezTo>
                  <a:cubicBezTo>
                    <a:pt x="1867" y="735"/>
                    <a:pt x="1150" y="32"/>
                    <a:pt x="287" y="1"/>
                  </a:cubicBezTo>
                  <a:cubicBezTo>
                    <a:pt x="284" y="1"/>
                    <a:pt x="281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9"/>
            <p:cNvSpPr/>
            <p:nvPr/>
          </p:nvSpPr>
          <p:spPr>
            <a:xfrm>
              <a:off x="583575" y="595538"/>
              <a:ext cx="38700" cy="32900"/>
            </a:xfrm>
            <a:custGeom>
              <a:avLst/>
              <a:gdLst/>
              <a:ahLst/>
              <a:cxnLst/>
              <a:rect l="l" t="t" r="r" b="b"/>
              <a:pathLst>
                <a:path w="1548" h="1316" extrusionOk="0">
                  <a:moveTo>
                    <a:pt x="614" y="1"/>
                  </a:moveTo>
                  <a:cubicBezTo>
                    <a:pt x="454" y="1"/>
                    <a:pt x="281" y="80"/>
                    <a:pt x="162" y="171"/>
                  </a:cubicBezTo>
                  <a:cubicBezTo>
                    <a:pt x="0" y="293"/>
                    <a:pt x="104" y="548"/>
                    <a:pt x="258" y="548"/>
                  </a:cubicBezTo>
                  <a:cubicBezTo>
                    <a:pt x="291" y="548"/>
                    <a:pt x="327" y="536"/>
                    <a:pt x="362" y="509"/>
                  </a:cubicBezTo>
                  <a:cubicBezTo>
                    <a:pt x="414" y="470"/>
                    <a:pt x="470" y="428"/>
                    <a:pt x="533" y="408"/>
                  </a:cubicBezTo>
                  <a:cubicBezTo>
                    <a:pt x="570" y="396"/>
                    <a:pt x="590" y="390"/>
                    <a:pt x="598" y="390"/>
                  </a:cubicBezTo>
                  <a:cubicBezTo>
                    <a:pt x="615" y="390"/>
                    <a:pt x="583" y="415"/>
                    <a:pt x="547" y="457"/>
                  </a:cubicBezTo>
                  <a:cubicBezTo>
                    <a:pt x="427" y="600"/>
                    <a:pt x="335" y="785"/>
                    <a:pt x="233" y="942"/>
                  </a:cubicBezTo>
                  <a:cubicBezTo>
                    <a:pt x="154" y="1065"/>
                    <a:pt x="255" y="1239"/>
                    <a:pt x="399" y="1239"/>
                  </a:cubicBezTo>
                  <a:cubicBezTo>
                    <a:pt x="400" y="1239"/>
                    <a:pt x="402" y="1239"/>
                    <a:pt x="404" y="1239"/>
                  </a:cubicBezTo>
                  <a:cubicBezTo>
                    <a:pt x="437" y="1238"/>
                    <a:pt x="471" y="1237"/>
                    <a:pt x="504" y="1237"/>
                  </a:cubicBezTo>
                  <a:cubicBezTo>
                    <a:pt x="743" y="1237"/>
                    <a:pt x="976" y="1260"/>
                    <a:pt x="1211" y="1310"/>
                  </a:cubicBezTo>
                  <a:cubicBezTo>
                    <a:pt x="1227" y="1314"/>
                    <a:pt x="1242" y="1315"/>
                    <a:pt x="1257" y="1315"/>
                  </a:cubicBezTo>
                  <a:cubicBezTo>
                    <a:pt x="1470" y="1315"/>
                    <a:pt x="1547" y="979"/>
                    <a:pt x="1316" y="931"/>
                  </a:cubicBezTo>
                  <a:cubicBezTo>
                    <a:pt x="1138" y="893"/>
                    <a:pt x="959" y="867"/>
                    <a:pt x="779" y="854"/>
                  </a:cubicBezTo>
                  <a:lnTo>
                    <a:pt x="779" y="854"/>
                  </a:lnTo>
                  <a:cubicBezTo>
                    <a:pt x="935" y="624"/>
                    <a:pt x="1073" y="357"/>
                    <a:pt x="909" y="142"/>
                  </a:cubicBezTo>
                  <a:cubicBezTo>
                    <a:pt x="832" y="40"/>
                    <a:pt x="726" y="1"/>
                    <a:pt x="6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9"/>
            <p:cNvSpPr/>
            <p:nvPr/>
          </p:nvSpPr>
          <p:spPr>
            <a:xfrm>
              <a:off x="630775" y="64986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0" y="1"/>
                    <a:pt x="0" y="394"/>
                    <a:pt x="255" y="394"/>
                  </a:cubicBezTo>
                  <a:lnTo>
                    <a:pt x="1134" y="394"/>
                  </a:lnTo>
                  <a:cubicBezTo>
                    <a:pt x="1387" y="394"/>
                    <a:pt x="1387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685600" y="615913"/>
              <a:ext cx="38100" cy="66050"/>
            </a:xfrm>
            <a:custGeom>
              <a:avLst/>
              <a:gdLst/>
              <a:ahLst/>
              <a:cxnLst/>
              <a:rect l="l" t="t" r="r" b="b"/>
              <a:pathLst>
                <a:path w="1524" h="2642" extrusionOk="0">
                  <a:moveTo>
                    <a:pt x="751" y="1"/>
                  </a:moveTo>
                  <a:cubicBezTo>
                    <a:pt x="559" y="1"/>
                    <a:pt x="360" y="131"/>
                    <a:pt x="217" y="259"/>
                  </a:cubicBezTo>
                  <a:cubicBezTo>
                    <a:pt x="68" y="389"/>
                    <a:pt x="206" y="587"/>
                    <a:pt x="364" y="587"/>
                  </a:cubicBezTo>
                  <a:cubicBezTo>
                    <a:pt x="408" y="587"/>
                    <a:pt x="453" y="572"/>
                    <a:pt x="494" y="535"/>
                  </a:cubicBezTo>
                  <a:lnTo>
                    <a:pt x="719" y="487"/>
                  </a:lnTo>
                  <a:lnTo>
                    <a:pt x="719" y="487"/>
                  </a:lnTo>
                  <a:cubicBezTo>
                    <a:pt x="677" y="565"/>
                    <a:pt x="639" y="644"/>
                    <a:pt x="597" y="723"/>
                  </a:cubicBezTo>
                  <a:cubicBezTo>
                    <a:pt x="530" y="853"/>
                    <a:pt x="463" y="986"/>
                    <a:pt x="395" y="1117"/>
                  </a:cubicBezTo>
                  <a:cubicBezTo>
                    <a:pt x="340" y="1225"/>
                    <a:pt x="383" y="1374"/>
                    <a:pt x="513" y="1407"/>
                  </a:cubicBezTo>
                  <a:cubicBezTo>
                    <a:pt x="785" y="1473"/>
                    <a:pt x="1207" y="1648"/>
                    <a:pt x="985" y="1997"/>
                  </a:cubicBezTo>
                  <a:cubicBezTo>
                    <a:pt x="841" y="2223"/>
                    <a:pt x="553" y="2248"/>
                    <a:pt x="308" y="2248"/>
                  </a:cubicBezTo>
                  <a:cubicBezTo>
                    <a:pt x="290" y="2248"/>
                    <a:pt x="272" y="2248"/>
                    <a:pt x="254" y="2247"/>
                  </a:cubicBezTo>
                  <a:cubicBezTo>
                    <a:pt x="252" y="2247"/>
                    <a:pt x="250" y="2247"/>
                    <a:pt x="248" y="2247"/>
                  </a:cubicBezTo>
                  <a:cubicBezTo>
                    <a:pt x="0" y="2247"/>
                    <a:pt x="2" y="2638"/>
                    <a:pt x="254" y="2641"/>
                  </a:cubicBezTo>
                  <a:cubicBezTo>
                    <a:pt x="266" y="2641"/>
                    <a:pt x="278" y="2641"/>
                    <a:pt x="290" y="2641"/>
                  </a:cubicBezTo>
                  <a:cubicBezTo>
                    <a:pt x="767" y="2641"/>
                    <a:pt x="1320" y="2474"/>
                    <a:pt x="1432" y="1941"/>
                  </a:cubicBezTo>
                  <a:cubicBezTo>
                    <a:pt x="1523" y="1495"/>
                    <a:pt x="1224" y="1241"/>
                    <a:pt x="862" y="1104"/>
                  </a:cubicBezTo>
                  <a:lnTo>
                    <a:pt x="862" y="1104"/>
                  </a:lnTo>
                  <a:cubicBezTo>
                    <a:pt x="1045" y="801"/>
                    <a:pt x="1285" y="384"/>
                    <a:pt x="1045" y="132"/>
                  </a:cubicBezTo>
                  <a:cubicBezTo>
                    <a:pt x="955" y="38"/>
                    <a:pt x="854" y="1"/>
                    <a:pt x="7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9"/>
            <p:cNvSpPr/>
            <p:nvPr/>
          </p:nvSpPr>
          <p:spPr>
            <a:xfrm>
              <a:off x="729750" y="614513"/>
              <a:ext cx="52775" cy="68925"/>
            </a:xfrm>
            <a:custGeom>
              <a:avLst/>
              <a:gdLst/>
              <a:ahLst/>
              <a:cxnLst/>
              <a:rect l="l" t="t" r="r" b="b"/>
              <a:pathLst>
                <a:path w="2111" h="2757" extrusionOk="0">
                  <a:moveTo>
                    <a:pt x="1435" y="0"/>
                  </a:moveTo>
                  <a:cubicBezTo>
                    <a:pt x="1370" y="0"/>
                    <a:pt x="1304" y="31"/>
                    <a:pt x="1266" y="96"/>
                  </a:cubicBezTo>
                  <a:cubicBezTo>
                    <a:pt x="811" y="875"/>
                    <a:pt x="410" y="1681"/>
                    <a:pt x="60" y="2512"/>
                  </a:cubicBezTo>
                  <a:cubicBezTo>
                    <a:pt x="1" y="2655"/>
                    <a:pt x="117" y="2748"/>
                    <a:pt x="240" y="2748"/>
                  </a:cubicBezTo>
                  <a:cubicBezTo>
                    <a:pt x="320" y="2748"/>
                    <a:pt x="402" y="2709"/>
                    <a:pt x="440" y="2618"/>
                  </a:cubicBezTo>
                  <a:cubicBezTo>
                    <a:pt x="714" y="1968"/>
                    <a:pt x="1025" y="1334"/>
                    <a:pt x="1367" y="716"/>
                  </a:cubicBezTo>
                  <a:lnTo>
                    <a:pt x="1367" y="716"/>
                  </a:lnTo>
                  <a:cubicBezTo>
                    <a:pt x="1513" y="1327"/>
                    <a:pt x="1626" y="1945"/>
                    <a:pt x="1702" y="2568"/>
                  </a:cubicBezTo>
                  <a:cubicBezTo>
                    <a:pt x="1717" y="2693"/>
                    <a:pt x="1823" y="2756"/>
                    <a:pt x="1922" y="2756"/>
                  </a:cubicBezTo>
                  <a:cubicBezTo>
                    <a:pt x="2020" y="2756"/>
                    <a:pt x="2110" y="2694"/>
                    <a:pt x="2095" y="2568"/>
                  </a:cubicBezTo>
                  <a:cubicBezTo>
                    <a:pt x="1995" y="1747"/>
                    <a:pt x="1843" y="939"/>
                    <a:pt x="1627" y="142"/>
                  </a:cubicBezTo>
                  <a:cubicBezTo>
                    <a:pt x="1601" y="50"/>
                    <a:pt x="1519" y="0"/>
                    <a:pt x="14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9"/>
            <p:cNvSpPr/>
            <p:nvPr/>
          </p:nvSpPr>
          <p:spPr>
            <a:xfrm>
              <a:off x="738775" y="655138"/>
              <a:ext cx="44825" cy="11275"/>
            </a:xfrm>
            <a:custGeom>
              <a:avLst/>
              <a:gdLst/>
              <a:ahLst/>
              <a:cxnLst/>
              <a:rect l="l" t="t" r="r" b="b"/>
              <a:pathLst>
                <a:path w="1793" h="451" extrusionOk="0">
                  <a:moveTo>
                    <a:pt x="686" y="1"/>
                  </a:moveTo>
                  <a:cubicBezTo>
                    <a:pt x="542" y="1"/>
                    <a:pt x="399" y="7"/>
                    <a:pt x="254" y="19"/>
                  </a:cubicBezTo>
                  <a:cubicBezTo>
                    <a:pt x="9" y="39"/>
                    <a:pt x="1" y="413"/>
                    <a:pt x="234" y="413"/>
                  </a:cubicBezTo>
                  <a:cubicBezTo>
                    <a:pt x="241" y="413"/>
                    <a:pt x="247" y="413"/>
                    <a:pt x="254" y="412"/>
                  </a:cubicBezTo>
                  <a:cubicBezTo>
                    <a:pt x="407" y="399"/>
                    <a:pt x="560" y="392"/>
                    <a:pt x="713" y="392"/>
                  </a:cubicBezTo>
                  <a:cubicBezTo>
                    <a:pt x="959" y="392"/>
                    <a:pt x="1205" y="410"/>
                    <a:pt x="1449" y="448"/>
                  </a:cubicBezTo>
                  <a:cubicBezTo>
                    <a:pt x="1461" y="450"/>
                    <a:pt x="1472" y="451"/>
                    <a:pt x="1483" y="451"/>
                  </a:cubicBezTo>
                  <a:cubicBezTo>
                    <a:pt x="1708" y="451"/>
                    <a:pt x="1793" y="104"/>
                    <a:pt x="1555" y="69"/>
                  </a:cubicBezTo>
                  <a:cubicBezTo>
                    <a:pt x="1265" y="25"/>
                    <a:pt x="976" y="1"/>
                    <a:pt x="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9"/>
            <p:cNvSpPr/>
            <p:nvPr/>
          </p:nvSpPr>
          <p:spPr>
            <a:xfrm>
              <a:off x="808525" y="611113"/>
              <a:ext cx="43150" cy="68750"/>
            </a:xfrm>
            <a:custGeom>
              <a:avLst/>
              <a:gdLst/>
              <a:ahLst/>
              <a:cxnLst/>
              <a:rect l="l" t="t" r="r" b="b"/>
              <a:pathLst>
                <a:path w="1726" h="2750" extrusionOk="0">
                  <a:moveTo>
                    <a:pt x="1107" y="0"/>
                  </a:moveTo>
                  <a:cubicBezTo>
                    <a:pt x="1078" y="0"/>
                    <a:pt x="1049" y="6"/>
                    <a:pt x="1019" y="20"/>
                  </a:cubicBezTo>
                  <a:cubicBezTo>
                    <a:pt x="403" y="299"/>
                    <a:pt x="1" y="931"/>
                    <a:pt x="88" y="1616"/>
                  </a:cubicBezTo>
                  <a:cubicBezTo>
                    <a:pt x="171" y="2264"/>
                    <a:pt x="692" y="2749"/>
                    <a:pt x="1331" y="2749"/>
                  </a:cubicBezTo>
                  <a:cubicBezTo>
                    <a:pt x="1378" y="2749"/>
                    <a:pt x="1425" y="2747"/>
                    <a:pt x="1472" y="2742"/>
                  </a:cubicBezTo>
                  <a:cubicBezTo>
                    <a:pt x="1714" y="2717"/>
                    <a:pt x="1725" y="2347"/>
                    <a:pt x="1496" y="2347"/>
                  </a:cubicBezTo>
                  <a:cubicBezTo>
                    <a:pt x="1488" y="2347"/>
                    <a:pt x="1480" y="2347"/>
                    <a:pt x="1472" y="2348"/>
                  </a:cubicBezTo>
                  <a:cubicBezTo>
                    <a:pt x="1435" y="2352"/>
                    <a:pt x="1398" y="2354"/>
                    <a:pt x="1361" y="2354"/>
                  </a:cubicBezTo>
                  <a:cubicBezTo>
                    <a:pt x="850" y="2354"/>
                    <a:pt x="467" y="1959"/>
                    <a:pt x="467" y="1430"/>
                  </a:cubicBezTo>
                  <a:cubicBezTo>
                    <a:pt x="465" y="938"/>
                    <a:pt x="787" y="557"/>
                    <a:pt x="1216" y="359"/>
                  </a:cubicBezTo>
                  <a:cubicBezTo>
                    <a:pt x="1417" y="269"/>
                    <a:pt x="1293" y="0"/>
                    <a:pt x="1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847475" y="610313"/>
              <a:ext cx="74375" cy="72000"/>
            </a:xfrm>
            <a:custGeom>
              <a:avLst/>
              <a:gdLst/>
              <a:ahLst/>
              <a:cxnLst/>
              <a:rect l="l" t="t" r="r" b="b"/>
              <a:pathLst>
                <a:path w="2975" h="2880" extrusionOk="0">
                  <a:moveTo>
                    <a:pt x="1783" y="417"/>
                  </a:moveTo>
                  <a:cubicBezTo>
                    <a:pt x="2647" y="760"/>
                    <a:pt x="2790" y="2013"/>
                    <a:pt x="1853" y="2407"/>
                  </a:cubicBezTo>
                  <a:cubicBezTo>
                    <a:pt x="1745" y="2452"/>
                    <a:pt x="1644" y="2473"/>
                    <a:pt x="1550" y="2473"/>
                  </a:cubicBezTo>
                  <a:cubicBezTo>
                    <a:pt x="615" y="2473"/>
                    <a:pt x="410" y="430"/>
                    <a:pt x="1644" y="430"/>
                  </a:cubicBezTo>
                  <a:cubicBezTo>
                    <a:pt x="1660" y="430"/>
                    <a:pt x="1677" y="431"/>
                    <a:pt x="1694" y="432"/>
                  </a:cubicBezTo>
                  <a:cubicBezTo>
                    <a:pt x="1698" y="432"/>
                    <a:pt x="1703" y="432"/>
                    <a:pt x="1707" y="432"/>
                  </a:cubicBezTo>
                  <a:cubicBezTo>
                    <a:pt x="1736" y="432"/>
                    <a:pt x="1761" y="426"/>
                    <a:pt x="1783" y="417"/>
                  </a:cubicBezTo>
                  <a:close/>
                  <a:moveTo>
                    <a:pt x="1752" y="0"/>
                  </a:moveTo>
                  <a:cubicBezTo>
                    <a:pt x="1711" y="0"/>
                    <a:pt x="1675" y="15"/>
                    <a:pt x="1647" y="38"/>
                  </a:cubicBezTo>
                  <a:lnTo>
                    <a:pt x="1647" y="38"/>
                  </a:lnTo>
                  <a:cubicBezTo>
                    <a:pt x="1642" y="38"/>
                    <a:pt x="1637" y="38"/>
                    <a:pt x="1632" y="38"/>
                  </a:cubicBezTo>
                  <a:cubicBezTo>
                    <a:pt x="0" y="38"/>
                    <a:pt x="14" y="2880"/>
                    <a:pt x="1511" y="2880"/>
                  </a:cubicBezTo>
                  <a:cubicBezTo>
                    <a:pt x="1540" y="2880"/>
                    <a:pt x="1570" y="2879"/>
                    <a:pt x="1601" y="2877"/>
                  </a:cubicBezTo>
                  <a:cubicBezTo>
                    <a:pt x="2273" y="2825"/>
                    <a:pt x="2832" y="2230"/>
                    <a:pt x="2899" y="1568"/>
                  </a:cubicBezTo>
                  <a:cubicBezTo>
                    <a:pt x="2975" y="847"/>
                    <a:pt x="2481" y="225"/>
                    <a:pt x="1815" y="11"/>
                  </a:cubicBezTo>
                  <a:cubicBezTo>
                    <a:pt x="1793" y="3"/>
                    <a:pt x="1772" y="0"/>
                    <a:pt x="17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920050" y="613688"/>
              <a:ext cx="41225" cy="64525"/>
            </a:xfrm>
            <a:custGeom>
              <a:avLst/>
              <a:gdLst/>
              <a:ahLst/>
              <a:cxnLst/>
              <a:rect l="l" t="t" r="r" b="b"/>
              <a:pathLst>
                <a:path w="1649" h="2581" extrusionOk="0">
                  <a:moveTo>
                    <a:pt x="1114" y="1"/>
                  </a:moveTo>
                  <a:cubicBezTo>
                    <a:pt x="662" y="1"/>
                    <a:pt x="268" y="376"/>
                    <a:pt x="444" y="869"/>
                  </a:cubicBezTo>
                  <a:cubicBezTo>
                    <a:pt x="529" y="1104"/>
                    <a:pt x="729" y="1214"/>
                    <a:pt x="931" y="1336"/>
                  </a:cubicBezTo>
                  <a:cubicBezTo>
                    <a:pt x="998" y="1377"/>
                    <a:pt x="1106" y="1417"/>
                    <a:pt x="1153" y="1480"/>
                  </a:cubicBezTo>
                  <a:cubicBezTo>
                    <a:pt x="1342" y="1742"/>
                    <a:pt x="1130" y="1937"/>
                    <a:pt x="948" y="2043"/>
                  </a:cubicBezTo>
                  <a:cubicBezTo>
                    <a:pt x="738" y="2166"/>
                    <a:pt x="493" y="2173"/>
                    <a:pt x="254" y="2186"/>
                  </a:cubicBezTo>
                  <a:cubicBezTo>
                    <a:pt x="6" y="2200"/>
                    <a:pt x="0" y="2580"/>
                    <a:pt x="240" y="2580"/>
                  </a:cubicBezTo>
                  <a:cubicBezTo>
                    <a:pt x="245" y="2580"/>
                    <a:pt x="249" y="2580"/>
                    <a:pt x="254" y="2580"/>
                  </a:cubicBezTo>
                  <a:cubicBezTo>
                    <a:pt x="769" y="2553"/>
                    <a:pt x="1395" y="2462"/>
                    <a:pt x="1581" y="1891"/>
                  </a:cubicBezTo>
                  <a:cubicBezTo>
                    <a:pt x="1648" y="1684"/>
                    <a:pt x="1627" y="1462"/>
                    <a:pt x="1496" y="1283"/>
                  </a:cubicBezTo>
                  <a:cubicBezTo>
                    <a:pt x="1423" y="1181"/>
                    <a:pt x="1327" y="1114"/>
                    <a:pt x="1223" y="1047"/>
                  </a:cubicBezTo>
                  <a:cubicBezTo>
                    <a:pt x="1160" y="1011"/>
                    <a:pt x="1097" y="977"/>
                    <a:pt x="1034" y="942"/>
                  </a:cubicBezTo>
                  <a:cubicBezTo>
                    <a:pt x="808" y="846"/>
                    <a:pt x="845" y="662"/>
                    <a:pt x="1144" y="390"/>
                  </a:cubicBezTo>
                  <a:cubicBezTo>
                    <a:pt x="1157" y="392"/>
                    <a:pt x="1170" y="393"/>
                    <a:pt x="1182" y="393"/>
                  </a:cubicBezTo>
                  <a:cubicBezTo>
                    <a:pt x="1401" y="393"/>
                    <a:pt x="1484" y="51"/>
                    <a:pt x="1247" y="12"/>
                  </a:cubicBezTo>
                  <a:cubicBezTo>
                    <a:pt x="1203" y="4"/>
                    <a:pt x="1158" y="1"/>
                    <a:pt x="1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988725" y="607788"/>
              <a:ext cx="47275" cy="86525"/>
            </a:xfrm>
            <a:custGeom>
              <a:avLst/>
              <a:gdLst/>
              <a:ahLst/>
              <a:cxnLst/>
              <a:rect l="l" t="t" r="r" b="b"/>
              <a:pathLst>
                <a:path w="1891" h="3461" extrusionOk="0">
                  <a:moveTo>
                    <a:pt x="822" y="363"/>
                  </a:moveTo>
                  <a:cubicBezTo>
                    <a:pt x="1021" y="363"/>
                    <a:pt x="1139" y="488"/>
                    <a:pt x="1177" y="734"/>
                  </a:cubicBezTo>
                  <a:cubicBezTo>
                    <a:pt x="1445" y="985"/>
                    <a:pt x="1405" y="1187"/>
                    <a:pt x="1056" y="1336"/>
                  </a:cubicBezTo>
                  <a:cubicBezTo>
                    <a:pt x="896" y="1418"/>
                    <a:pt x="730" y="1484"/>
                    <a:pt x="558" y="1534"/>
                  </a:cubicBezTo>
                  <a:lnTo>
                    <a:pt x="558" y="1534"/>
                  </a:lnTo>
                  <a:cubicBezTo>
                    <a:pt x="557" y="1534"/>
                    <a:pt x="556" y="1534"/>
                    <a:pt x="554" y="1535"/>
                  </a:cubicBezTo>
                  <a:cubicBezTo>
                    <a:pt x="555" y="1535"/>
                    <a:pt x="555" y="1535"/>
                    <a:pt x="555" y="1535"/>
                  </a:cubicBezTo>
                  <a:lnTo>
                    <a:pt x="555" y="1535"/>
                  </a:lnTo>
                  <a:cubicBezTo>
                    <a:pt x="527" y="1544"/>
                    <a:pt x="504" y="1557"/>
                    <a:pt x="485" y="1572"/>
                  </a:cubicBezTo>
                  <a:lnTo>
                    <a:pt x="485" y="1572"/>
                  </a:lnTo>
                  <a:cubicBezTo>
                    <a:pt x="486" y="1179"/>
                    <a:pt x="487" y="786"/>
                    <a:pt x="487" y="394"/>
                  </a:cubicBezTo>
                  <a:lnTo>
                    <a:pt x="487" y="394"/>
                  </a:lnTo>
                  <a:cubicBezTo>
                    <a:pt x="549" y="389"/>
                    <a:pt x="611" y="385"/>
                    <a:pt x="675" y="382"/>
                  </a:cubicBezTo>
                  <a:cubicBezTo>
                    <a:pt x="728" y="370"/>
                    <a:pt x="777" y="363"/>
                    <a:pt x="822" y="363"/>
                  </a:cubicBezTo>
                  <a:close/>
                  <a:moveTo>
                    <a:pt x="484" y="1867"/>
                  </a:moveTo>
                  <a:cubicBezTo>
                    <a:pt x="519" y="1898"/>
                    <a:pt x="565" y="1917"/>
                    <a:pt x="621" y="1917"/>
                  </a:cubicBezTo>
                  <a:cubicBezTo>
                    <a:pt x="634" y="1917"/>
                    <a:pt x="648" y="1916"/>
                    <a:pt x="662" y="1914"/>
                  </a:cubicBezTo>
                  <a:cubicBezTo>
                    <a:pt x="1212" y="1963"/>
                    <a:pt x="1399" y="2235"/>
                    <a:pt x="1226" y="2731"/>
                  </a:cubicBezTo>
                  <a:cubicBezTo>
                    <a:pt x="1068" y="2948"/>
                    <a:pt x="855" y="3059"/>
                    <a:pt x="589" y="3065"/>
                  </a:cubicBezTo>
                  <a:cubicBezTo>
                    <a:pt x="381" y="2922"/>
                    <a:pt x="484" y="2338"/>
                    <a:pt x="484" y="2129"/>
                  </a:cubicBezTo>
                  <a:cubicBezTo>
                    <a:pt x="484" y="2041"/>
                    <a:pt x="484" y="1954"/>
                    <a:pt x="484" y="1867"/>
                  </a:cubicBezTo>
                  <a:close/>
                  <a:moveTo>
                    <a:pt x="655" y="1"/>
                  </a:moveTo>
                  <a:cubicBezTo>
                    <a:pt x="528" y="1"/>
                    <a:pt x="403" y="10"/>
                    <a:pt x="288" y="23"/>
                  </a:cubicBezTo>
                  <a:cubicBezTo>
                    <a:pt x="181" y="35"/>
                    <a:pt x="120" y="115"/>
                    <a:pt x="104" y="199"/>
                  </a:cubicBezTo>
                  <a:lnTo>
                    <a:pt x="104" y="199"/>
                  </a:lnTo>
                  <a:cubicBezTo>
                    <a:pt x="95" y="221"/>
                    <a:pt x="89" y="247"/>
                    <a:pt x="89" y="276"/>
                  </a:cubicBezTo>
                  <a:cubicBezTo>
                    <a:pt x="89" y="777"/>
                    <a:pt x="88" y="1280"/>
                    <a:pt x="88" y="1781"/>
                  </a:cubicBezTo>
                  <a:cubicBezTo>
                    <a:pt x="88" y="2186"/>
                    <a:pt x="0" y="2710"/>
                    <a:pt x="92" y="3108"/>
                  </a:cubicBezTo>
                  <a:cubicBezTo>
                    <a:pt x="154" y="3367"/>
                    <a:pt x="361" y="3460"/>
                    <a:pt x="592" y="3460"/>
                  </a:cubicBezTo>
                  <a:cubicBezTo>
                    <a:pt x="754" y="3460"/>
                    <a:pt x="928" y="3414"/>
                    <a:pt x="1071" y="3348"/>
                  </a:cubicBezTo>
                  <a:cubicBezTo>
                    <a:pt x="1863" y="2987"/>
                    <a:pt x="1808" y="2027"/>
                    <a:pt x="1243" y="1663"/>
                  </a:cubicBezTo>
                  <a:lnTo>
                    <a:pt x="1243" y="1663"/>
                  </a:lnTo>
                  <a:cubicBezTo>
                    <a:pt x="1603" y="1455"/>
                    <a:pt x="1890" y="1146"/>
                    <a:pt x="1793" y="684"/>
                  </a:cubicBezTo>
                  <a:cubicBezTo>
                    <a:pt x="1678" y="134"/>
                    <a:pt x="1147" y="1"/>
                    <a:pt x="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1057350" y="579363"/>
              <a:ext cx="27225" cy="33375"/>
            </a:xfrm>
            <a:custGeom>
              <a:avLst/>
              <a:gdLst/>
              <a:ahLst/>
              <a:cxnLst/>
              <a:rect l="l" t="t" r="r" b="b"/>
              <a:pathLst>
                <a:path w="1089" h="1335" extrusionOk="0">
                  <a:moveTo>
                    <a:pt x="429" y="1"/>
                  </a:moveTo>
                  <a:cubicBezTo>
                    <a:pt x="312" y="1"/>
                    <a:pt x="195" y="52"/>
                    <a:pt x="109" y="165"/>
                  </a:cubicBezTo>
                  <a:cubicBezTo>
                    <a:pt x="1" y="306"/>
                    <a:pt x="138" y="444"/>
                    <a:pt x="282" y="444"/>
                  </a:cubicBezTo>
                  <a:cubicBezTo>
                    <a:pt x="343" y="444"/>
                    <a:pt x="404" y="420"/>
                    <a:pt x="449" y="361"/>
                  </a:cubicBezTo>
                  <a:lnTo>
                    <a:pt x="449" y="361"/>
                  </a:lnTo>
                  <a:cubicBezTo>
                    <a:pt x="401" y="426"/>
                    <a:pt x="469" y="374"/>
                    <a:pt x="479" y="424"/>
                  </a:cubicBezTo>
                  <a:cubicBezTo>
                    <a:pt x="491" y="476"/>
                    <a:pt x="495" y="494"/>
                    <a:pt x="466" y="550"/>
                  </a:cubicBezTo>
                  <a:cubicBezTo>
                    <a:pt x="413" y="653"/>
                    <a:pt x="295" y="726"/>
                    <a:pt x="200" y="791"/>
                  </a:cubicBezTo>
                  <a:cubicBezTo>
                    <a:pt x="87" y="868"/>
                    <a:pt x="77" y="998"/>
                    <a:pt x="161" y="1101"/>
                  </a:cubicBezTo>
                  <a:cubicBezTo>
                    <a:pt x="284" y="1252"/>
                    <a:pt x="468" y="1334"/>
                    <a:pt x="656" y="1334"/>
                  </a:cubicBezTo>
                  <a:cubicBezTo>
                    <a:pt x="731" y="1334"/>
                    <a:pt x="806" y="1321"/>
                    <a:pt x="879" y="1294"/>
                  </a:cubicBezTo>
                  <a:cubicBezTo>
                    <a:pt x="1089" y="1215"/>
                    <a:pt x="1028" y="901"/>
                    <a:pt x="843" y="901"/>
                  </a:cubicBezTo>
                  <a:cubicBezTo>
                    <a:pt x="821" y="901"/>
                    <a:pt x="798" y="906"/>
                    <a:pt x="773" y="915"/>
                  </a:cubicBezTo>
                  <a:cubicBezTo>
                    <a:pt x="729" y="932"/>
                    <a:pt x="689" y="940"/>
                    <a:pt x="651" y="940"/>
                  </a:cubicBezTo>
                  <a:cubicBezTo>
                    <a:pt x="648" y="940"/>
                    <a:pt x="646" y="940"/>
                    <a:pt x="643" y="940"/>
                  </a:cubicBezTo>
                  <a:lnTo>
                    <a:pt x="643" y="940"/>
                  </a:lnTo>
                  <a:cubicBezTo>
                    <a:pt x="828" y="764"/>
                    <a:pt x="967" y="537"/>
                    <a:pt x="847" y="281"/>
                  </a:cubicBezTo>
                  <a:cubicBezTo>
                    <a:pt x="765" y="104"/>
                    <a:pt x="597" y="1"/>
                    <a:pt x="4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9"/>
            <p:cNvSpPr/>
            <p:nvPr/>
          </p:nvSpPr>
          <p:spPr>
            <a:xfrm>
              <a:off x="1114300" y="622838"/>
              <a:ext cx="11450" cy="48000"/>
            </a:xfrm>
            <a:custGeom>
              <a:avLst/>
              <a:gdLst/>
              <a:ahLst/>
              <a:cxnLst/>
              <a:rect l="l" t="t" r="r" b="b"/>
              <a:pathLst>
                <a:path w="458" h="1920" extrusionOk="0">
                  <a:moveTo>
                    <a:pt x="225" y="1"/>
                  </a:moveTo>
                  <a:cubicBezTo>
                    <a:pt x="126" y="1"/>
                    <a:pt x="31" y="64"/>
                    <a:pt x="38" y="190"/>
                  </a:cubicBezTo>
                  <a:cubicBezTo>
                    <a:pt x="64" y="705"/>
                    <a:pt x="55" y="1217"/>
                    <a:pt x="11" y="1731"/>
                  </a:cubicBezTo>
                  <a:cubicBezTo>
                    <a:pt x="0" y="1857"/>
                    <a:pt x="93" y="1920"/>
                    <a:pt x="191" y="1920"/>
                  </a:cubicBezTo>
                  <a:cubicBezTo>
                    <a:pt x="290" y="1920"/>
                    <a:pt x="394" y="1857"/>
                    <a:pt x="404" y="1731"/>
                  </a:cubicBezTo>
                  <a:cubicBezTo>
                    <a:pt x="449" y="1217"/>
                    <a:pt x="457" y="705"/>
                    <a:pt x="432" y="190"/>
                  </a:cubicBezTo>
                  <a:cubicBezTo>
                    <a:pt x="425" y="64"/>
                    <a:pt x="323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1104775" y="639163"/>
              <a:ext cx="38400" cy="10250"/>
            </a:xfrm>
            <a:custGeom>
              <a:avLst/>
              <a:gdLst/>
              <a:ahLst/>
              <a:cxnLst/>
              <a:rect l="l" t="t" r="r" b="b"/>
              <a:pathLst>
                <a:path w="1536" h="410" extrusionOk="0">
                  <a:moveTo>
                    <a:pt x="1283" y="0"/>
                  </a:moveTo>
                  <a:cubicBezTo>
                    <a:pt x="1283" y="0"/>
                    <a:pt x="1282" y="0"/>
                    <a:pt x="1281" y="0"/>
                  </a:cubicBezTo>
                  <a:lnTo>
                    <a:pt x="256" y="16"/>
                  </a:lnTo>
                  <a:cubicBezTo>
                    <a:pt x="2" y="20"/>
                    <a:pt x="1" y="410"/>
                    <a:pt x="252" y="410"/>
                  </a:cubicBezTo>
                  <a:cubicBezTo>
                    <a:pt x="253" y="410"/>
                    <a:pt x="254" y="410"/>
                    <a:pt x="256" y="410"/>
                  </a:cubicBezTo>
                  <a:lnTo>
                    <a:pt x="1281" y="394"/>
                  </a:lnTo>
                  <a:cubicBezTo>
                    <a:pt x="1532" y="391"/>
                    <a:pt x="1536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9"/>
            <p:cNvSpPr/>
            <p:nvPr/>
          </p:nvSpPr>
          <p:spPr>
            <a:xfrm>
              <a:off x="1171975" y="617213"/>
              <a:ext cx="33400" cy="55150"/>
            </a:xfrm>
            <a:custGeom>
              <a:avLst/>
              <a:gdLst/>
              <a:ahLst/>
              <a:cxnLst/>
              <a:rect l="l" t="t" r="r" b="b"/>
              <a:pathLst>
                <a:path w="1336" h="2206" extrusionOk="0">
                  <a:moveTo>
                    <a:pt x="1066" y="1"/>
                  </a:moveTo>
                  <a:cubicBezTo>
                    <a:pt x="1007" y="1"/>
                    <a:pt x="948" y="29"/>
                    <a:pt x="909" y="97"/>
                  </a:cubicBezTo>
                  <a:cubicBezTo>
                    <a:pt x="565" y="692"/>
                    <a:pt x="281" y="1315"/>
                    <a:pt x="51" y="1965"/>
                  </a:cubicBezTo>
                  <a:cubicBezTo>
                    <a:pt x="0" y="2110"/>
                    <a:pt x="120" y="2205"/>
                    <a:pt x="240" y="2205"/>
                  </a:cubicBezTo>
                  <a:cubicBezTo>
                    <a:pt x="319" y="2205"/>
                    <a:pt x="398" y="2165"/>
                    <a:pt x="431" y="2071"/>
                  </a:cubicBezTo>
                  <a:cubicBezTo>
                    <a:pt x="647" y="1453"/>
                    <a:pt x="919" y="864"/>
                    <a:pt x="1247" y="297"/>
                  </a:cubicBezTo>
                  <a:cubicBezTo>
                    <a:pt x="1336" y="144"/>
                    <a:pt x="1200" y="1"/>
                    <a:pt x="10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9"/>
            <p:cNvSpPr/>
            <p:nvPr/>
          </p:nvSpPr>
          <p:spPr>
            <a:xfrm>
              <a:off x="1191925" y="618988"/>
              <a:ext cx="23100" cy="55650"/>
            </a:xfrm>
            <a:custGeom>
              <a:avLst/>
              <a:gdLst/>
              <a:ahLst/>
              <a:cxnLst/>
              <a:rect l="l" t="t" r="r" b="b"/>
              <a:pathLst>
                <a:path w="924" h="2226" extrusionOk="0">
                  <a:moveTo>
                    <a:pt x="239" y="1"/>
                  </a:moveTo>
                  <a:cubicBezTo>
                    <a:pt x="118" y="1"/>
                    <a:pt x="0" y="95"/>
                    <a:pt x="54" y="241"/>
                  </a:cubicBezTo>
                  <a:cubicBezTo>
                    <a:pt x="271" y="839"/>
                    <a:pt x="427" y="1453"/>
                    <a:pt x="522" y="2083"/>
                  </a:cubicBezTo>
                  <a:cubicBezTo>
                    <a:pt x="537" y="2183"/>
                    <a:pt x="606" y="2226"/>
                    <a:pt x="681" y="2226"/>
                  </a:cubicBezTo>
                  <a:cubicBezTo>
                    <a:pt x="795" y="2226"/>
                    <a:pt x="924" y="2127"/>
                    <a:pt x="901" y="1977"/>
                  </a:cubicBezTo>
                  <a:cubicBezTo>
                    <a:pt x="805" y="1346"/>
                    <a:pt x="649" y="734"/>
                    <a:pt x="433" y="135"/>
                  </a:cubicBezTo>
                  <a:cubicBezTo>
                    <a:pt x="399" y="41"/>
                    <a:pt x="319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9"/>
            <p:cNvSpPr/>
            <p:nvPr/>
          </p:nvSpPr>
          <p:spPr>
            <a:xfrm>
              <a:off x="1176175" y="650188"/>
              <a:ext cx="36500" cy="9875"/>
            </a:xfrm>
            <a:custGeom>
              <a:avLst/>
              <a:gdLst/>
              <a:ahLst/>
              <a:cxnLst/>
              <a:rect l="l" t="t" r="r" b="b"/>
              <a:pathLst>
                <a:path w="1460" h="395" extrusionOk="0">
                  <a:moveTo>
                    <a:pt x="252" y="0"/>
                  </a:moveTo>
                  <a:cubicBezTo>
                    <a:pt x="1" y="0"/>
                    <a:pt x="0" y="394"/>
                    <a:pt x="254" y="394"/>
                  </a:cubicBezTo>
                  <a:lnTo>
                    <a:pt x="1206" y="394"/>
                  </a:lnTo>
                  <a:cubicBezTo>
                    <a:pt x="1460" y="394"/>
                    <a:pt x="1460" y="0"/>
                    <a:pt x="1206" y="0"/>
                  </a:cubicBezTo>
                  <a:lnTo>
                    <a:pt x="254" y="0"/>
                  </a:lnTo>
                  <a:cubicBezTo>
                    <a:pt x="253" y="0"/>
                    <a:pt x="252" y="0"/>
                    <a:pt x="2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9"/>
            <p:cNvSpPr/>
            <p:nvPr/>
          </p:nvSpPr>
          <p:spPr>
            <a:xfrm>
              <a:off x="1252450" y="610638"/>
              <a:ext cx="37750" cy="62950"/>
            </a:xfrm>
            <a:custGeom>
              <a:avLst/>
              <a:gdLst/>
              <a:ahLst/>
              <a:cxnLst/>
              <a:rect l="l" t="t" r="r" b="b"/>
              <a:pathLst>
                <a:path w="1510" h="2518" extrusionOk="0">
                  <a:moveTo>
                    <a:pt x="1055" y="0"/>
                  </a:moveTo>
                  <a:cubicBezTo>
                    <a:pt x="569" y="0"/>
                    <a:pt x="165" y="423"/>
                    <a:pt x="335" y="950"/>
                  </a:cubicBezTo>
                  <a:cubicBezTo>
                    <a:pt x="418" y="1207"/>
                    <a:pt x="633" y="1340"/>
                    <a:pt x="842" y="1486"/>
                  </a:cubicBezTo>
                  <a:cubicBezTo>
                    <a:pt x="961" y="1571"/>
                    <a:pt x="990" y="1570"/>
                    <a:pt x="998" y="1730"/>
                  </a:cubicBezTo>
                  <a:cubicBezTo>
                    <a:pt x="1011" y="1942"/>
                    <a:pt x="882" y="1945"/>
                    <a:pt x="708" y="1996"/>
                  </a:cubicBezTo>
                  <a:cubicBezTo>
                    <a:pt x="533" y="2049"/>
                    <a:pt x="367" y="2079"/>
                    <a:pt x="199" y="2158"/>
                  </a:cubicBezTo>
                  <a:cubicBezTo>
                    <a:pt x="1" y="2251"/>
                    <a:pt x="124" y="2517"/>
                    <a:pt x="310" y="2517"/>
                  </a:cubicBezTo>
                  <a:cubicBezTo>
                    <a:pt x="338" y="2517"/>
                    <a:pt x="368" y="2511"/>
                    <a:pt x="398" y="2497"/>
                  </a:cubicBezTo>
                  <a:cubicBezTo>
                    <a:pt x="782" y="2321"/>
                    <a:pt x="1509" y="2311"/>
                    <a:pt x="1465" y="1705"/>
                  </a:cubicBezTo>
                  <a:cubicBezTo>
                    <a:pt x="1451" y="1514"/>
                    <a:pt x="1342" y="1378"/>
                    <a:pt x="1197" y="1259"/>
                  </a:cubicBezTo>
                  <a:cubicBezTo>
                    <a:pt x="1108" y="1187"/>
                    <a:pt x="1005" y="1137"/>
                    <a:pt x="918" y="1066"/>
                  </a:cubicBezTo>
                  <a:cubicBezTo>
                    <a:pt x="791" y="993"/>
                    <a:pt x="715" y="880"/>
                    <a:pt x="689" y="728"/>
                  </a:cubicBezTo>
                  <a:cubicBezTo>
                    <a:pt x="743" y="498"/>
                    <a:pt x="852" y="385"/>
                    <a:pt x="1016" y="385"/>
                  </a:cubicBezTo>
                  <a:cubicBezTo>
                    <a:pt x="1061" y="385"/>
                    <a:pt x="1110" y="393"/>
                    <a:pt x="1163" y="410"/>
                  </a:cubicBezTo>
                  <a:cubicBezTo>
                    <a:pt x="1182" y="415"/>
                    <a:pt x="1199" y="417"/>
                    <a:pt x="1216" y="417"/>
                  </a:cubicBezTo>
                  <a:cubicBezTo>
                    <a:pt x="1422" y="417"/>
                    <a:pt x="1495" y="89"/>
                    <a:pt x="1269" y="28"/>
                  </a:cubicBezTo>
                  <a:cubicBezTo>
                    <a:pt x="1197" y="9"/>
                    <a:pt x="1125" y="0"/>
                    <a:pt x="10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9"/>
            <p:cNvSpPr/>
            <p:nvPr/>
          </p:nvSpPr>
          <p:spPr>
            <a:xfrm>
              <a:off x="1299875" y="611938"/>
              <a:ext cx="11550" cy="55250"/>
            </a:xfrm>
            <a:custGeom>
              <a:avLst/>
              <a:gdLst/>
              <a:ahLst/>
              <a:cxnLst/>
              <a:rect l="l" t="t" r="r" b="b"/>
              <a:pathLst>
                <a:path w="462" h="2210" extrusionOk="0">
                  <a:moveTo>
                    <a:pt x="195" y="1"/>
                  </a:moveTo>
                  <a:cubicBezTo>
                    <a:pt x="96" y="1"/>
                    <a:pt x="0" y="64"/>
                    <a:pt x="5" y="190"/>
                  </a:cubicBezTo>
                  <a:cubicBezTo>
                    <a:pt x="25" y="802"/>
                    <a:pt x="45" y="1410"/>
                    <a:pt x="63" y="2020"/>
                  </a:cubicBezTo>
                  <a:cubicBezTo>
                    <a:pt x="68" y="2146"/>
                    <a:pt x="169" y="2209"/>
                    <a:pt x="268" y="2209"/>
                  </a:cubicBezTo>
                  <a:cubicBezTo>
                    <a:pt x="366" y="2209"/>
                    <a:pt x="462" y="2146"/>
                    <a:pt x="457" y="2020"/>
                  </a:cubicBezTo>
                  <a:cubicBezTo>
                    <a:pt x="438" y="1410"/>
                    <a:pt x="418" y="802"/>
                    <a:pt x="398" y="190"/>
                  </a:cubicBezTo>
                  <a:cubicBezTo>
                    <a:pt x="394" y="64"/>
                    <a:pt x="293" y="1"/>
                    <a:pt x="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1320350" y="613763"/>
              <a:ext cx="9900" cy="57150"/>
            </a:xfrm>
            <a:custGeom>
              <a:avLst/>
              <a:gdLst/>
              <a:ahLst/>
              <a:cxnLst/>
              <a:rect l="l" t="t" r="r" b="b"/>
              <a:pathLst>
                <a:path w="396" h="2286" extrusionOk="0">
                  <a:moveTo>
                    <a:pt x="198" y="1"/>
                  </a:moveTo>
                  <a:cubicBezTo>
                    <a:pt x="100" y="1"/>
                    <a:pt x="2" y="65"/>
                    <a:pt x="2" y="192"/>
                  </a:cubicBezTo>
                  <a:cubicBezTo>
                    <a:pt x="2" y="828"/>
                    <a:pt x="2" y="1460"/>
                    <a:pt x="0" y="2096"/>
                  </a:cubicBezTo>
                  <a:cubicBezTo>
                    <a:pt x="0" y="2223"/>
                    <a:pt x="98" y="2286"/>
                    <a:pt x="197" y="2286"/>
                  </a:cubicBezTo>
                  <a:cubicBezTo>
                    <a:pt x="295" y="2286"/>
                    <a:pt x="394" y="2223"/>
                    <a:pt x="394" y="2096"/>
                  </a:cubicBezTo>
                  <a:cubicBezTo>
                    <a:pt x="394" y="1460"/>
                    <a:pt x="394" y="828"/>
                    <a:pt x="395" y="192"/>
                  </a:cubicBezTo>
                  <a:cubicBezTo>
                    <a:pt x="395" y="65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1321125" y="613838"/>
              <a:ext cx="46125" cy="57850"/>
            </a:xfrm>
            <a:custGeom>
              <a:avLst/>
              <a:gdLst/>
              <a:ahLst/>
              <a:cxnLst/>
              <a:rect l="l" t="t" r="r" b="b"/>
              <a:pathLst>
                <a:path w="1845" h="2314" extrusionOk="0">
                  <a:moveTo>
                    <a:pt x="239" y="0"/>
                  </a:moveTo>
                  <a:cubicBezTo>
                    <a:pt x="118" y="0"/>
                    <a:pt x="0" y="95"/>
                    <a:pt x="56" y="239"/>
                  </a:cubicBezTo>
                  <a:cubicBezTo>
                    <a:pt x="356" y="1013"/>
                    <a:pt x="808" y="1695"/>
                    <a:pt x="1415" y="2260"/>
                  </a:cubicBezTo>
                  <a:cubicBezTo>
                    <a:pt x="1452" y="2296"/>
                    <a:pt x="1507" y="2314"/>
                    <a:pt x="1562" y="2314"/>
                  </a:cubicBezTo>
                  <a:cubicBezTo>
                    <a:pt x="1647" y="2314"/>
                    <a:pt x="1731" y="2269"/>
                    <a:pt x="1744" y="2173"/>
                  </a:cubicBezTo>
                  <a:cubicBezTo>
                    <a:pt x="1833" y="1532"/>
                    <a:pt x="1844" y="900"/>
                    <a:pt x="1766" y="260"/>
                  </a:cubicBezTo>
                  <a:cubicBezTo>
                    <a:pt x="1751" y="135"/>
                    <a:pt x="1644" y="72"/>
                    <a:pt x="1545" y="72"/>
                  </a:cubicBezTo>
                  <a:cubicBezTo>
                    <a:pt x="1447" y="72"/>
                    <a:pt x="1357" y="134"/>
                    <a:pt x="1372" y="260"/>
                  </a:cubicBezTo>
                  <a:cubicBezTo>
                    <a:pt x="1430" y="737"/>
                    <a:pt x="1443" y="1214"/>
                    <a:pt x="1405" y="1691"/>
                  </a:cubicBezTo>
                  <a:lnTo>
                    <a:pt x="1405" y="1691"/>
                  </a:lnTo>
                  <a:cubicBezTo>
                    <a:pt x="988" y="1236"/>
                    <a:pt x="660" y="714"/>
                    <a:pt x="436" y="133"/>
                  </a:cubicBezTo>
                  <a:cubicBezTo>
                    <a:pt x="400" y="41"/>
                    <a:pt x="319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1410075" y="602513"/>
              <a:ext cx="42050" cy="76100"/>
            </a:xfrm>
            <a:custGeom>
              <a:avLst/>
              <a:gdLst/>
              <a:ahLst/>
              <a:cxnLst/>
              <a:rect l="l" t="t" r="r" b="b"/>
              <a:pathLst>
                <a:path w="1682" h="3044" extrusionOk="0">
                  <a:moveTo>
                    <a:pt x="792" y="398"/>
                  </a:moveTo>
                  <a:cubicBezTo>
                    <a:pt x="955" y="398"/>
                    <a:pt x="1205" y="445"/>
                    <a:pt x="1221" y="635"/>
                  </a:cubicBezTo>
                  <a:cubicBezTo>
                    <a:pt x="1243" y="922"/>
                    <a:pt x="739" y="992"/>
                    <a:pt x="507" y="1016"/>
                  </a:cubicBezTo>
                  <a:lnTo>
                    <a:pt x="507" y="1016"/>
                  </a:lnTo>
                  <a:cubicBezTo>
                    <a:pt x="516" y="818"/>
                    <a:pt x="531" y="620"/>
                    <a:pt x="551" y="421"/>
                  </a:cubicBezTo>
                  <a:cubicBezTo>
                    <a:pt x="551" y="419"/>
                    <a:pt x="552" y="416"/>
                    <a:pt x="552" y="414"/>
                  </a:cubicBezTo>
                  <a:lnTo>
                    <a:pt x="552" y="414"/>
                  </a:lnTo>
                  <a:cubicBezTo>
                    <a:pt x="607" y="412"/>
                    <a:pt x="663" y="408"/>
                    <a:pt x="723" y="401"/>
                  </a:cubicBezTo>
                  <a:cubicBezTo>
                    <a:pt x="743" y="399"/>
                    <a:pt x="766" y="398"/>
                    <a:pt x="792" y="398"/>
                  </a:cubicBezTo>
                  <a:close/>
                  <a:moveTo>
                    <a:pt x="496" y="1433"/>
                  </a:moveTo>
                  <a:cubicBezTo>
                    <a:pt x="719" y="1484"/>
                    <a:pt x="1033" y="1562"/>
                    <a:pt x="1142" y="1734"/>
                  </a:cubicBezTo>
                  <a:cubicBezTo>
                    <a:pt x="1459" y="2240"/>
                    <a:pt x="1007" y="2585"/>
                    <a:pt x="554" y="2638"/>
                  </a:cubicBezTo>
                  <a:lnTo>
                    <a:pt x="554" y="2638"/>
                  </a:lnTo>
                  <a:cubicBezTo>
                    <a:pt x="512" y="2236"/>
                    <a:pt x="493" y="1835"/>
                    <a:pt x="496" y="1433"/>
                  </a:cubicBezTo>
                  <a:close/>
                  <a:moveTo>
                    <a:pt x="277" y="1"/>
                  </a:moveTo>
                  <a:cubicBezTo>
                    <a:pt x="81" y="1"/>
                    <a:pt x="1" y="285"/>
                    <a:pt x="170" y="369"/>
                  </a:cubicBezTo>
                  <a:lnTo>
                    <a:pt x="170" y="369"/>
                  </a:lnTo>
                  <a:cubicBezTo>
                    <a:pt x="164" y="386"/>
                    <a:pt x="159" y="404"/>
                    <a:pt x="157" y="424"/>
                  </a:cubicBezTo>
                  <a:cubicBezTo>
                    <a:pt x="76" y="1233"/>
                    <a:pt x="84" y="2038"/>
                    <a:pt x="183" y="2844"/>
                  </a:cubicBezTo>
                  <a:cubicBezTo>
                    <a:pt x="197" y="2955"/>
                    <a:pt x="262" y="3034"/>
                    <a:pt x="379" y="3041"/>
                  </a:cubicBezTo>
                  <a:cubicBezTo>
                    <a:pt x="409" y="3043"/>
                    <a:pt x="438" y="3044"/>
                    <a:pt x="468" y="3044"/>
                  </a:cubicBezTo>
                  <a:cubicBezTo>
                    <a:pt x="1036" y="3044"/>
                    <a:pt x="1629" y="2732"/>
                    <a:pt x="1661" y="2096"/>
                  </a:cubicBezTo>
                  <a:cubicBezTo>
                    <a:pt x="1682" y="1684"/>
                    <a:pt x="1441" y="1425"/>
                    <a:pt x="1127" y="1257"/>
                  </a:cubicBezTo>
                  <a:lnTo>
                    <a:pt x="1127" y="1257"/>
                  </a:lnTo>
                  <a:cubicBezTo>
                    <a:pt x="1425" y="1126"/>
                    <a:pt x="1654" y="902"/>
                    <a:pt x="1620" y="515"/>
                  </a:cubicBezTo>
                  <a:cubicBezTo>
                    <a:pt x="1583" y="81"/>
                    <a:pt x="1304" y="14"/>
                    <a:pt x="987" y="14"/>
                  </a:cubicBezTo>
                  <a:cubicBezTo>
                    <a:pt x="848" y="14"/>
                    <a:pt x="701" y="27"/>
                    <a:pt x="564" y="27"/>
                  </a:cubicBezTo>
                  <a:cubicBezTo>
                    <a:pt x="479" y="27"/>
                    <a:pt x="398" y="22"/>
                    <a:pt x="325" y="6"/>
                  </a:cubicBezTo>
                  <a:cubicBezTo>
                    <a:pt x="308" y="3"/>
                    <a:pt x="293" y="1"/>
                    <a:pt x="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545050" y="783638"/>
              <a:ext cx="49175" cy="82175"/>
            </a:xfrm>
            <a:custGeom>
              <a:avLst/>
              <a:gdLst/>
              <a:ahLst/>
              <a:cxnLst/>
              <a:rect l="l" t="t" r="r" b="b"/>
              <a:pathLst>
                <a:path w="1967" h="3287" extrusionOk="0">
                  <a:moveTo>
                    <a:pt x="480" y="410"/>
                  </a:moveTo>
                  <a:cubicBezTo>
                    <a:pt x="1097" y="508"/>
                    <a:pt x="1603" y="1074"/>
                    <a:pt x="1517" y="1728"/>
                  </a:cubicBezTo>
                  <a:cubicBezTo>
                    <a:pt x="1442" y="2290"/>
                    <a:pt x="1024" y="2694"/>
                    <a:pt x="508" y="2853"/>
                  </a:cubicBezTo>
                  <a:lnTo>
                    <a:pt x="508" y="2853"/>
                  </a:lnTo>
                  <a:cubicBezTo>
                    <a:pt x="410" y="2040"/>
                    <a:pt x="403" y="1225"/>
                    <a:pt x="480" y="410"/>
                  </a:cubicBezTo>
                  <a:close/>
                  <a:moveTo>
                    <a:pt x="330" y="1"/>
                  </a:moveTo>
                  <a:cubicBezTo>
                    <a:pt x="323" y="1"/>
                    <a:pt x="316" y="1"/>
                    <a:pt x="309" y="2"/>
                  </a:cubicBezTo>
                  <a:lnTo>
                    <a:pt x="309" y="2"/>
                  </a:lnTo>
                  <a:cubicBezTo>
                    <a:pt x="308" y="2"/>
                    <a:pt x="308" y="2"/>
                    <a:pt x="307" y="2"/>
                  </a:cubicBezTo>
                  <a:cubicBezTo>
                    <a:pt x="228" y="2"/>
                    <a:pt x="174" y="42"/>
                    <a:pt x="145" y="96"/>
                  </a:cubicBezTo>
                  <a:lnTo>
                    <a:pt x="145" y="96"/>
                  </a:lnTo>
                  <a:cubicBezTo>
                    <a:pt x="128" y="121"/>
                    <a:pt x="117" y="152"/>
                    <a:pt x="112" y="188"/>
                  </a:cubicBezTo>
                  <a:cubicBezTo>
                    <a:pt x="1" y="1179"/>
                    <a:pt x="19" y="2158"/>
                    <a:pt x="155" y="3146"/>
                  </a:cubicBezTo>
                  <a:cubicBezTo>
                    <a:pt x="169" y="3243"/>
                    <a:pt x="269" y="3286"/>
                    <a:pt x="356" y="3286"/>
                  </a:cubicBezTo>
                  <a:cubicBezTo>
                    <a:pt x="370" y="3286"/>
                    <a:pt x="384" y="3285"/>
                    <a:pt x="397" y="3283"/>
                  </a:cubicBezTo>
                  <a:cubicBezTo>
                    <a:pt x="1239" y="3140"/>
                    <a:pt x="1966" y="2410"/>
                    <a:pt x="1923" y="1519"/>
                  </a:cubicBezTo>
                  <a:cubicBezTo>
                    <a:pt x="1883" y="686"/>
                    <a:pt x="1175" y="46"/>
                    <a:pt x="367" y="4"/>
                  </a:cubicBezTo>
                  <a:lnTo>
                    <a:pt x="367" y="4"/>
                  </a:lnTo>
                  <a:cubicBezTo>
                    <a:pt x="355" y="2"/>
                    <a:pt x="343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597250" y="766288"/>
              <a:ext cx="34975" cy="38900"/>
            </a:xfrm>
            <a:custGeom>
              <a:avLst/>
              <a:gdLst/>
              <a:ahLst/>
              <a:cxnLst/>
              <a:rect l="l" t="t" r="r" b="b"/>
              <a:pathLst>
                <a:path w="1399" h="1556" extrusionOk="0">
                  <a:moveTo>
                    <a:pt x="416" y="1"/>
                  </a:moveTo>
                  <a:cubicBezTo>
                    <a:pt x="338" y="1"/>
                    <a:pt x="258" y="22"/>
                    <a:pt x="182" y="68"/>
                  </a:cubicBezTo>
                  <a:cubicBezTo>
                    <a:pt x="1" y="177"/>
                    <a:pt x="113" y="437"/>
                    <a:pt x="282" y="437"/>
                  </a:cubicBezTo>
                  <a:cubicBezTo>
                    <a:pt x="314" y="437"/>
                    <a:pt x="348" y="428"/>
                    <a:pt x="382" y="407"/>
                  </a:cubicBezTo>
                  <a:cubicBezTo>
                    <a:pt x="403" y="394"/>
                    <a:pt x="421" y="389"/>
                    <a:pt x="438" y="389"/>
                  </a:cubicBezTo>
                  <a:cubicBezTo>
                    <a:pt x="540" y="389"/>
                    <a:pt x="563" y="601"/>
                    <a:pt x="537" y="675"/>
                  </a:cubicBezTo>
                  <a:cubicBezTo>
                    <a:pt x="485" y="815"/>
                    <a:pt x="368" y="926"/>
                    <a:pt x="266" y="1032"/>
                  </a:cubicBezTo>
                  <a:cubicBezTo>
                    <a:pt x="175" y="1127"/>
                    <a:pt x="200" y="1271"/>
                    <a:pt x="306" y="1342"/>
                  </a:cubicBezTo>
                  <a:cubicBezTo>
                    <a:pt x="521" y="1482"/>
                    <a:pt x="762" y="1556"/>
                    <a:pt x="1015" y="1556"/>
                  </a:cubicBezTo>
                  <a:cubicBezTo>
                    <a:pt x="1058" y="1556"/>
                    <a:pt x="1102" y="1554"/>
                    <a:pt x="1147" y="1549"/>
                  </a:cubicBezTo>
                  <a:cubicBezTo>
                    <a:pt x="1389" y="1524"/>
                    <a:pt x="1398" y="1154"/>
                    <a:pt x="1171" y="1154"/>
                  </a:cubicBezTo>
                  <a:cubicBezTo>
                    <a:pt x="1163" y="1154"/>
                    <a:pt x="1155" y="1155"/>
                    <a:pt x="1147" y="1156"/>
                  </a:cubicBezTo>
                  <a:cubicBezTo>
                    <a:pt x="1107" y="1160"/>
                    <a:pt x="1068" y="1162"/>
                    <a:pt x="1030" y="1162"/>
                  </a:cubicBezTo>
                  <a:cubicBezTo>
                    <a:pt x="923" y="1162"/>
                    <a:pt x="821" y="1145"/>
                    <a:pt x="723" y="1111"/>
                  </a:cubicBezTo>
                  <a:lnTo>
                    <a:pt x="723" y="1111"/>
                  </a:lnTo>
                  <a:cubicBezTo>
                    <a:pt x="891" y="899"/>
                    <a:pt x="1017" y="647"/>
                    <a:pt x="919" y="377"/>
                  </a:cubicBezTo>
                  <a:cubicBezTo>
                    <a:pt x="840" y="159"/>
                    <a:pt x="634" y="1"/>
                    <a:pt x="4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9"/>
            <p:cNvSpPr/>
            <p:nvPr/>
          </p:nvSpPr>
          <p:spPr>
            <a:xfrm>
              <a:off x="649100" y="814988"/>
              <a:ext cx="33425" cy="11600"/>
            </a:xfrm>
            <a:custGeom>
              <a:avLst/>
              <a:gdLst/>
              <a:ahLst/>
              <a:cxnLst/>
              <a:rect l="l" t="t" r="r" b="b"/>
              <a:pathLst>
                <a:path w="1337" h="464" extrusionOk="0">
                  <a:moveTo>
                    <a:pt x="1060" y="0"/>
                  </a:moveTo>
                  <a:cubicBezTo>
                    <a:pt x="1043" y="0"/>
                    <a:pt x="1024" y="3"/>
                    <a:pt x="1005" y="8"/>
                  </a:cubicBezTo>
                  <a:cubicBezTo>
                    <a:pt x="843" y="50"/>
                    <a:pt x="683" y="69"/>
                    <a:pt x="521" y="69"/>
                  </a:cubicBezTo>
                  <a:cubicBezTo>
                    <a:pt x="431" y="69"/>
                    <a:pt x="340" y="63"/>
                    <a:pt x="248" y="52"/>
                  </a:cubicBezTo>
                  <a:cubicBezTo>
                    <a:pt x="238" y="51"/>
                    <a:pt x="228" y="50"/>
                    <a:pt x="219" y="50"/>
                  </a:cubicBezTo>
                  <a:cubicBezTo>
                    <a:pt x="1" y="50"/>
                    <a:pt x="12" y="414"/>
                    <a:pt x="251" y="446"/>
                  </a:cubicBezTo>
                  <a:cubicBezTo>
                    <a:pt x="344" y="458"/>
                    <a:pt x="438" y="464"/>
                    <a:pt x="530" y="464"/>
                  </a:cubicBezTo>
                  <a:cubicBezTo>
                    <a:pt x="725" y="464"/>
                    <a:pt x="919" y="438"/>
                    <a:pt x="1111" y="387"/>
                  </a:cubicBezTo>
                  <a:cubicBezTo>
                    <a:pt x="1337" y="328"/>
                    <a:pt x="1267" y="0"/>
                    <a:pt x="1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9"/>
            <p:cNvSpPr/>
            <p:nvPr/>
          </p:nvSpPr>
          <p:spPr>
            <a:xfrm>
              <a:off x="705825" y="769188"/>
              <a:ext cx="44300" cy="57250"/>
            </a:xfrm>
            <a:custGeom>
              <a:avLst/>
              <a:gdLst/>
              <a:ahLst/>
              <a:cxnLst/>
              <a:rect l="l" t="t" r="r" b="b"/>
              <a:pathLst>
                <a:path w="1772" h="2290" extrusionOk="0">
                  <a:moveTo>
                    <a:pt x="1493" y="1"/>
                  </a:moveTo>
                  <a:cubicBezTo>
                    <a:pt x="1432" y="1"/>
                    <a:pt x="1372" y="27"/>
                    <a:pt x="1329" y="89"/>
                  </a:cubicBezTo>
                  <a:cubicBezTo>
                    <a:pt x="911" y="695"/>
                    <a:pt x="490" y="1299"/>
                    <a:pt x="72" y="1904"/>
                  </a:cubicBezTo>
                  <a:cubicBezTo>
                    <a:pt x="0" y="2007"/>
                    <a:pt x="72" y="2165"/>
                    <a:pt x="189" y="2193"/>
                  </a:cubicBezTo>
                  <a:cubicBezTo>
                    <a:pt x="455" y="2257"/>
                    <a:pt x="717" y="2290"/>
                    <a:pt x="984" y="2290"/>
                  </a:cubicBezTo>
                  <a:cubicBezTo>
                    <a:pt x="1104" y="2290"/>
                    <a:pt x="1225" y="2283"/>
                    <a:pt x="1347" y="2269"/>
                  </a:cubicBezTo>
                  <a:cubicBezTo>
                    <a:pt x="1588" y="2242"/>
                    <a:pt x="1599" y="1874"/>
                    <a:pt x="1373" y="1874"/>
                  </a:cubicBezTo>
                  <a:cubicBezTo>
                    <a:pt x="1365" y="1874"/>
                    <a:pt x="1356" y="1875"/>
                    <a:pt x="1347" y="1876"/>
                  </a:cubicBezTo>
                  <a:cubicBezTo>
                    <a:pt x="1225" y="1889"/>
                    <a:pt x="1105" y="1896"/>
                    <a:pt x="986" y="1896"/>
                  </a:cubicBezTo>
                  <a:cubicBezTo>
                    <a:pt x="849" y="1896"/>
                    <a:pt x="713" y="1886"/>
                    <a:pt x="576" y="1867"/>
                  </a:cubicBezTo>
                  <a:lnTo>
                    <a:pt x="576" y="1867"/>
                  </a:lnTo>
                  <a:cubicBezTo>
                    <a:pt x="941" y="1341"/>
                    <a:pt x="1307" y="815"/>
                    <a:pt x="1671" y="289"/>
                  </a:cubicBezTo>
                  <a:cubicBezTo>
                    <a:pt x="1771" y="142"/>
                    <a:pt x="1633" y="1"/>
                    <a:pt x="1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9"/>
            <p:cNvSpPr/>
            <p:nvPr/>
          </p:nvSpPr>
          <p:spPr>
            <a:xfrm>
              <a:off x="735700" y="798238"/>
              <a:ext cx="14900" cy="51700"/>
            </a:xfrm>
            <a:custGeom>
              <a:avLst/>
              <a:gdLst/>
              <a:ahLst/>
              <a:cxnLst/>
              <a:rect l="l" t="t" r="r" b="b"/>
              <a:pathLst>
                <a:path w="596" h="2068" extrusionOk="0">
                  <a:moveTo>
                    <a:pt x="356" y="1"/>
                  </a:moveTo>
                  <a:cubicBezTo>
                    <a:pt x="278" y="1"/>
                    <a:pt x="205" y="43"/>
                    <a:pt x="182" y="142"/>
                  </a:cubicBezTo>
                  <a:cubicBezTo>
                    <a:pt x="52" y="715"/>
                    <a:pt x="1" y="1290"/>
                    <a:pt x="32" y="1877"/>
                  </a:cubicBezTo>
                  <a:cubicBezTo>
                    <a:pt x="39" y="2004"/>
                    <a:pt x="141" y="2068"/>
                    <a:pt x="240" y="2068"/>
                  </a:cubicBezTo>
                  <a:cubicBezTo>
                    <a:pt x="338" y="2068"/>
                    <a:pt x="433" y="2005"/>
                    <a:pt x="426" y="1877"/>
                  </a:cubicBezTo>
                  <a:cubicBezTo>
                    <a:pt x="396" y="1326"/>
                    <a:pt x="439" y="785"/>
                    <a:pt x="562" y="245"/>
                  </a:cubicBezTo>
                  <a:cubicBezTo>
                    <a:pt x="595" y="98"/>
                    <a:pt x="472" y="1"/>
                    <a:pt x="3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9"/>
            <p:cNvSpPr/>
            <p:nvPr/>
          </p:nvSpPr>
          <p:spPr>
            <a:xfrm>
              <a:off x="756875" y="778413"/>
              <a:ext cx="49975" cy="71725"/>
            </a:xfrm>
            <a:custGeom>
              <a:avLst/>
              <a:gdLst/>
              <a:ahLst/>
              <a:cxnLst/>
              <a:rect l="l" t="t" r="r" b="b"/>
              <a:pathLst>
                <a:path w="1999" h="2869" extrusionOk="0">
                  <a:moveTo>
                    <a:pt x="1420" y="0"/>
                  </a:moveTo>
                  <a:cubicBezTo>
                    <a:pt x="1350" y="0"/>
                    <a:pt x="1278" y="32"/>
                    <a:pt x="1244" y="94"/>
                  </a:cubicBezTo>
                  <a:cubicBezTo>
                    <a:pt x="811" y="849"/>
                    <a:pt x="420" y="1622"/>
                    <a:pt x="70" y="2418"/>
                  </a:cubicBezTo>
                  <a:cubicBezTo>
                    <a:pt x="1" y="2577"/>
                    <a:pt x="138" y="2720"/>
                    <a:pt x="264" y="2720"/>
                  </a:cubicBezTo>
                  <a:cubicBezTo>
                    <a:pt x="322" y="2720"/>
                    <a:pt x="377" y="2690"/>
                    <a:pt x="409" y="2617"/>
                  </a:cubicBezTo>
                  <a:cubicBezTo>
                    <a:pt x="683" y="1995"/>
                    <a:pt x="982" y="1387"/>
                    <a:pt x="1306" y="790"/>
                  </a:cubicBezTo>
                  <a:lnTo>
                    <a:pt x="1306" y="790"/>
                  </a:lnTo>
                  <a:cubicBezTo>
                    <a:pt x="1403" y="1435"/>
                    <a:pt x="1501" y="2081"/>
                    <a:pt x="1597" y="2726"/>
                  </a:cubicBezTo>
                  <a:cubicBezTo>
                    <a:pt x="1612" y="2826"/>
                    <a:pt x="1681" y="2869"/>
                    <a:pt x="1756" y="2869"/>
                  </a:cubicBezTo>
                  <a:cubicBezTo>
                    <a:pt x="1870" y="2869"/>
                    <a:pt x="1999" y="2770"/>
                    <a:pt x="1977" y="2620"/>
                  </a:cubicBezTo>
                  <a:cubicBezTo>
                    <a:pt x="1852" y="1794"/>
                    <a:pt x="1727" y="967"/>
                    <a:pt x="1603" y="141"/>
                  </a:cubicBezTo>
                  <a:cubicBezTo>
                    <a:pt x="1588" y="46"/>
                    <a:pt x="1505" y="0"/>
                    <a:pt x="14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9"/>
            <p:cNvSpPr/>
            <p:nvPr/>
          </p:nvSpPr>
          <p:spPr>
            <a:xfrm>
              <a:off x="765250" y="817938"/>
              <a:ext cx="39975" cy="13975"/>
            </a:xfrm>
            <a:custGeom>
              <a:avLst/>
              <a:gdLst/>
              <a:ahLst/>
              <a:cxnLst/>
              <a:rect l="l" t="t" r="r" b="b"/>
              <a:pathLst>
                <a:path w="1599" h="559" extrusionOk="0">
                  <a:moveTo>
                    <a:pt x="1295" y="1"/>
                  </a:moveTo>
                  <a:cubicBezTo>
                    <a:pt x="1283" y="1"/>
                    <a:pt x="1270" y="2"/>
                    <a:pt x="1256" y="4"/>
                  </a:cubicBezTo>
                  <a:lnTo>
                    <a:pt x="237" y="176"/>
                  </a:lnTo>
                  <a:cubicBezTo>
                    <a:pt x="1" y="214"/>
                    <a:pt x="84" y="558"/>
                    <a:pt x="307" y="558"/>
                  </a:cubicBezTo>
                  <a:cubicBezTo>
                    <a:pt x="319" y="558"/>
                    <a:pt x="331" y="557"/>
                    <a:pt x="343" y="555"/>
                  </a:cubicBezTo>
                  <a:lnTo>
                    <a:pt x="1362" y="384"/>
                  </a:lnTo>
                  <a:cubicBezTo>
                    <a:pt x="1598" y="343"/>
                    <a:pt x="1516" y="1"/>
                    <a:pt x="1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841000" y="786588"/>
              <a:ext cx="43125" cy="60725"/>
            </a:xfrm>
            <a:custGeom>
              <a:avLst/>
              <a:gdLst/>
              <a:ahLst/>
              <a:cxnLst/>
              <a:rect l="l" t="t" r="r" b="b"/>
              <a:pathLst>
                <a:path w="1725" h="2429" extrusionOk="0">
                  <a:moveTo>
                    <a:pt x="1286" y="1"/>
                  </a:moveTo>
                  <a:cubicBezTo>
                    <a:pt x="1270" y="1"/>
                    <a:pt x="1253" y="3"/>
                    <a:pt x="1236" y="7"/>
                  </a:cubicBezTo>
                  <a:cubicBezTo>
                    <a:pt x="584" y="165"/>
                    <a:pt x="0" y="772"/>
                    <a:pt x="115" y="1482"/>
                  </a:cubicBezTo>
                  <a:cubicBezTo>
                    <a:pt x="204" y="2028"/>
                    <a:pt x="697" y="2428"/>
                    <a:pt x="1229" y="2428"/>
                  </a:cubicBezTo>
                  <a:cubicBezTo>
                    <a:pt x="1318" y="2428"/>
                    <a:pt x="1408" y="2417"/>
                    <a:pt x="1497" y="2393"/>
                  </a:cubicBezTo>
                  <a:cubicBezTo>
                    <a:pt x="1725" y="2334"/>
                    <a:pt x="1653" y="2007"/>
                    <a:pt x="1448" y="2007"/>
                  </a:cubicBezTo>
                  <a:cubicBezTo>
                    <a:pt x="1430" y="2007"/>
                    <a:pt x="1412" y="2009"/>
                    <a:pt x="1393" y="2014"/>
                  </a:cubicBezTo>
                  <a:cubicBezTo>
                    <a:pt x="1337" y="2029"/>
                    <a:pt x="1281" y="2036"/>
                    <a:pt x="1225" y="2036"/>
                  </a:cubicBezTo>
                  <a:cubicBezTo>
                    <a:pt x="839" y="2036"/>
                    <a:pt x="491" y="1699"/>
                    <a:pt x="494" y="1297"/>
                  </a:cubicBezTo>
                  <a:cubicBezTo>
                    <a:pt x="500" y="826"/>
                    <a:pt x="915" y="488"/>
                    <a:pt x="1339" y="386"/>
                  </a:cubicBezTo>
                  <a:cubicBezTo>
                    <a:pt x="1569" y="332"/>
                    <a:pt x="1495" y="1"/>
                    <a:pt x="1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9"/>
            <p:cNvSpPr/>
            <p:nvPr/>
          </p:nvSpPr>
          <p:spPr>
            <a:xfrm>
              <a:off x="886475" y="778713"/>
              <a:ext cx="58675" cy="69900"/>
            </a:xfrm>
            <a:custGeom>
              <a:avLst/>
              <a:gdLst/>
              <a:ahLst/>
              <a:cxnLst/>
              <a:rect l="l" t="t" r="r" b="b"/>
              <a:pathLst>
                <a:path w="2347" h="2796" extrusionOk="0">
                  <a:moveTo>
                    <a:pt x="1339" y="455"/>
                  </a:moveTo>
                  <a:cubicBezTo>
                    <a:pt x="2020" y="809"/>
                    <a:pt x="2209" y="1924"/>
                    <a:pt x="1418" y="2311"/>
                  </a:cubicBezTo>
                  <a:cubicBezTo>
                    <a:pt x="1324" y="2356"/>
                    <a:pt x="1234" y="2377"/>
                    <a:pt x="1149" y="2377"/>
                  </a:cubicBezTo>
                  <a:cubicBezTo>
                    <a:pt x="417" y="2377"/>
                    <a:pt x="113" y="809"/>
                    <a:pt x="1194" y="614"/>
                  </a:cubicBezTo>
                  <a:cubicBezTo>
                    <a:pt x="1292" y="596"/>
                    <a:pt x="1336" y="529"/>
                    <a:pt x="1339" y="455"/>
                  </a:cubicBezTo>
                  <a:close/>
                  <a:moveTo>
                    <a:pt x="1224" y="0"/>
                  </a:moveTo>
                  <a:cubicBezTo>
                    <a:pt x="1098" y="0"/>
                    <a:pt x="1025" y="130"/>
                    <a:pt x="1045" y="242"/>
                  </a:cubicBezTo>
                  <a:lnTo>
                    <a:pt x="1045" y="242"/>
                  </a:lnTo>
                  <a:cubicBezTo>
                    <a:pt x="418" y="380"/>
                    <a:pt x="1" y="961"/>
                    <a:pt x="71" y="1606"/>
                  </a:cubicBezTo>
                  <a:cubicBezTo>
                    <a:pt x="129" y="2144"/>
                    <a:pt x="566" y="2796"/>
                    <a:pt x="1158" y="2796"/>
                  </a:cubicBezTo>
                  <a:cubicBezTo>
                    <a:pt x="1180" y="2796"/>
                    <a:pt x="1202" y="2795"/>
                    <a:pt x="1225" y="2793"/>
                  </a:cubicBezTo>
                  <a:cubicBezTo>
                    <a:pt x="1880" y="2740"/>
                    <a:pt x="2311" y="2026"/>
                    <a:pt x="2327" y="1423"/>
                  </a:cubicBezTo>
                  <a:cubicBezTo>
                    <a:pt x="2347" y="754"/>
                    <a:pt x="1910" y="202"/>
                    <a:pt x="1285" y="10"/>
                  </a:cubicBezTo>
                  <a:cubicBezTo>
                    <a:pt x="1263" y="3"/>
                    <a:pt x="1243" y="0"/>
                    <a:pt x="12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9"/>
            <p:cNvSpPr/>
            <p:nvPr/>
          </p:nvSpPr>
          <p:spPr>
            <a:xfrm>
              <a:off x="951375" y="779713"/>
              <a:ext cx="34725" cy="63200"/>
            </a:xfrm>
            <a:custGeom>
              <a:avLst/>
              <a:gdLst/>
              <a:ahLst/>
              <a:cxnLst/>
              <a:rect l="l" t="t" r="r" b="b"/>
              <a:pathLst>
                <a:path w="1389" h="2528" extrusionOk="0">
                  <a:moveTo>
                    <a:pt x="881" y="0"/>
                  </a:moveTo>
                  <a:cubicBezTo>
                    <a:pt x="852" y="0"/>
                    <a:pt x="821" y="7"/>
                    <a:pt x="789" y="23"/>
                  </a:cubicBezTo>
                  <a:cubicBezTo>
                    <a:pt x="428" y="202"/>
                    <a:pt x="43" y="636"/>
                    <a:pt x="222" y="1071"/>
                  </a:cubicBezTo>
                  <a:cubicBezTo>
                    <a:pt x="293" y="1244"/>
                    <a:pt x="438" y="1337"/>
                    <a:pt x="600" y="1420"/>
                  </a:cubicBezTo>
                  <a:cubicBezTo>
                    <a:pt x="684" y="1463"/>
                    <a:pt x="845" y="1499"/>
                    <a:pt x="898" y="1578"/>
                  </a:cubicBezTo>
                  <a:cubicBezTo>
                    <a:pt x="1168" y="1980"/>
                    <a:pt x="482" y="2103"/>
                    <a:pt x="250" y="2132"/>
                  </a:cubicBezTo>
                  <a:cubicBezTo>
                    <a:pt x="11" y="2163"/>
                    <a:pt x="0" y="2527"/>
                    <a:pt x="222" y="2527"/>
                  </a:cubicBezTo>
                  <a:cubicBezTo>
                    <a:pt x="231" y="2527"/>
                    <a:pt x="240" y="2527"/>
                    <a:pt x="250" y="2525"/>
                  </a:cubicBezTo>
                  <a:cubicBezTo>
                    <a:pt x="729" y="2465"/>
                    <a:pt x="1389" y="2288"/>
                    <a:pt x="1346" y="1671"/>
                  </a:cubicBezTo>
                  <a:cubicBezTo>
                    <a:pt x="1331" y="1472"/>
                    <a:pt x="1225" y="1321"/>
                    <a:pt x="1062" y="1208"/>
                  </a:cubicBezTo>
                  <a:cubicBezTo>
                    <a:pt x="961" y="1140"/>
                    <a:pt x="800" y="1118"/>
                    <a:pt x="711" y="1035"/>
                  </a:cubicBezTo>
                  <a:cubicBezTo>
                    <a:pt x="401" y="742"/>
                    <a:pt x="767" y="471"/>
                    <a:pt x="989" y="361"/>
                  </a:cubicBezTo>
                  <a:cubicBezTo>
                    <a:pt x="1184" y="265"/>
                    <a:pt x="1064" y="0"/>
                    <a:pt x="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9"/>
            <p:cNvSpPr/>
            <p:nvPr/>
          </p:nvSpPr>
          <p:spPr>
            <a:xfrm>
              <a:off x="1020575" y="765138"/>
              <a:ext cx="45775" cy="97200"/>
            </a:xfrm>
            <a:custGeom>
              <a:avLst/>
              <a:gdLst/>
              <a:ahLst/>
              <a:cxnLst/>
              <a:rect l="l" t="t" r="r" b="b"/>
              <a:pathLst>
                <a:path w="1831" h="3888" extrusionOk="0">
                  <a:moveTo>
                    <a:pt x="462" y="411"/>
                  </a:moveTo>
                  <a:lnTo>
                    <a:pt x="462" y="411"/>
                  </a:lnTo>
                  <a:cubicBezTo>
                    <a:pt x="842" y="459"/>
                    <a:pt x="1483" y="592"/>
                    <a:pt x="1172" y="1150"/>
                  </a:cubicBezTo>
                  <a:cubicBezTo>
                    <a:pt x="1048" y="1370"/>
                    <a:pt x="694" y="1483"/>
                    <a:pt x="413" y="1533"/>
                  </a:cubicBezTo>
                  <a:lnTo>
                    <a:pt x="413" y="1533"/>
                  </a:lnTo>
                  <a:cubicBezTo>
                    <a:pt x="420" y="1159"/>
                    <a:pt x="436" y="785"/>
                    <a:pt x="462" y="411"/>
                  </a:cubicBezTo>
                  <a:close/>
                  <a:moveTo>
                    <a:pt x="410" y="1960"/>
                  </a:moveTo>
                  <a:cubicBezTo>
                    <a:pt x="620" y="1968"/>
                    <a:pt x="820" y="1997"/>
                    <a:pt x="990" y="2155"/>
                  </a:cubicBezTo>
                  <a:cubicBezTo>
                    <a:pt x="1230" y="2214"/>
                    <a:pt x="1290" y="2350"/>
                    <a:pt x="1164" y="2564"/>
                  </a:cubicBezTo>
                  <a:cubicBezTo>
                    <a:pt x="1180" y="2783"/>
                    <a:pt x="1086" y="2932"/>
                    <a:pt x="878" y="3014"/>
                  </a:cubicBezTo>
                  <a:cubicBezTo>
                    <a:pt x="734" y="3114"/>
                    <a:pt x="589" y="3199"/>
                    <a:pt x="451" y="3294"/>
                  </a:cubicBezTo>
                  <a:lnTo>
                    <a:pt x="451" y="3294"/>
                  </a:lnTo>
                  <a:cubicBezTo>
                    <a:pt x="424" y="2850"/>
                    <a:pt x="410" y="2405"/>
                    <a:pt x="410" y="1960"/>
                  </a:cubicBezTo>
                  <a:close/>
                  <a:moveTo>
                    <a:pt x="301" y="1"/>
                  </a:moveTo>
                  <a:cubicBezTo>
                    <a:pt x="203" y="1"/>
                    <a:pt x="149" y="68"/>
                    <a:pt x="137" y="147"/>
                  </a:cubicBezTo>
                  <a:lnTo>
                    <a:pt x="137" y="147"/>
                  </a:lnTo>
                  <a:cubicBezTo>
                    <a:pt x="106" y="178"/>
                    <a:pt x="83" y="221"/>
                    <a:pt x="79" y="277"/>
                  </a:cubicBezTo>
                  <a:cubicBezTo>
                    <a:pt x="44" y="748"/>
                    <a:pt x="24" y="1219"/>
                    <a:pt x="19" y="1689"/>
                  </a:cubicBezTo>
                  <a:lnTo>
                    <a:pt x="19" y="1689"/>
                  </a:lnTo>
                  <a:cubicBezTo>
                    <a:pt x="1" y="1736"/>
                    <a:pt x="1" y="1789"/>
                    <a:pt x="18" y="1835"/>
                  </a:cubicBezTo>
                  <a:lnTo>
                    <a:pt x="18" y="1835"/>
                  </a:lnTo>
                  <a:cubicBezTo>
                    <a:pt x="15" y="2453"/>
                    <a:pt x="37" y="3071"/>
                    <a:pt x="86" y="3691"/>
                  </a:cubicBezTo>
                  <a:cubicBezTo>
                    <a:pt x="94" y="3802"/>
                    <a:pt x="191" y="3888"/>
                    <a:pt x="292" y="3888"/>
                  </a:cubicBezTo>
                  <a:cubicBezTo>
                    <a:pt x="337" y="3888"/>
                    <a:pt x="383" y="3870"/>
                    <a:pt x="421" y="3830"/>
                  </a:cubicBezTo>
                  <a:cubicBezTo>
                    <a:pt x="839" y="3393"/>
                    <a:pt x="1830" y="3121"/>
                    <a:pt x="1644" y="2327"/>
                  </a:cubicBezTo>
                  <a:cubicBezTo>
                    <a:pt x="1568" y="2005"/>
                    <a:pt x="1350" y="1818"/>
                    <a:pt x="1081" y="1709"/>
                  </a:cubicBezTo>
                  <a:lnTo>
                    <a:pt x="1081" y="1709"/>
                  </a:lnTo>
                  <a:cubicBezTo>
                    <a:pt x="1433" y="1537"/>
                    <a:pt x="1729" y="1274"/>
                    <a:pt x="1760" y="908"/>
                  </a:cubicBezTo>
                  <a:cubicBezTo>
                    <a:pt x="1817" y="228"/>
                    <a:pt x="801" y="55"/>
                    <a:pt x="324" y="2"/>
                  </a:cubicBezTo>
                  <a:cubicBezTo>
                    <a:pt x="316" y="1"/>
                    <a:pt x="308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9"/>
            <p:cNvSpPr/>
            <p:nvPr/>
          </p:nvSpPr>
          <p:spPr>
            <a:xfrm>
              <a:off x="1068775" y="743138"/>
              <a:ext cx="28700" cy="44525"/>
            </a:xfrm>
            <a:custGeom>
              <a:avLst/>
              <a:gdLst/>
              <a:ahLst/>
              <a:cxnLst/>
              <a:rect l="l" t="t" r="r" b="b"/>
              <a:pathLst>
                <a:path w="1148" h="1781" extrusionOk="0">
                  <a:moveTo>
                    <a:pt x="493" y="0"/>
                  </a:moveTo>
                  <a:cubicBezTo>
                    <a:pt x="357" y="0"/>
                    <a:pt x="219" y="57"/>
                    <a:pt x="125" y="165"/>
                  </a:cubicBezTo>
                  <a:cubicBezTo>
                    <a:pt x="1" y="308"/>
                    <a:pt x="133" y="505"/>
                    <a:pt x="276" y="505"/>
                  </a:cubicBezTo>
                  <a:cubicBezTo>
                    <a:pt x="321" y="505"/>
                    <a:pt x="366" y="486"/>
                    <a:pt x="406" y="441"/>
                  </a:cubicBezTo>
                  <a:cubicBezTo>
                    <a:pt x="439" y="405"/>
                    <a:pt x="463" y="387"/>
                    <a:pt x="477" y="387"/>
                  </a:cubicBezTo>
                  <a:cubicBezTo>
                    <a:pt x="499" y="387"/>
                    <a:pt x="499" y="427"/>
                    <a:pt x="478" y="508"/>
                  </a:cubicBezTo>
                  <a:cubicBezTo>
                    <a:pt x="432" y="528"/>
                    <a:pt x="392" y="553"/>
                    <a:pt x="352" y="581"/>
                  </a:cubicBezTo>
                  <a:cubicBezTo>
                    <a:pt x="310" y="614"/>
                    <a:pt x="273" y="650"/>
                    <a:pt x="246" y="696"/>
                  </a:cubicBezTo>
                  <a:cubicBezTo>
                    <a:pt x="184" y="806"/>
                    <a:pt x="185" y="938"/>
                    <a:pt x="258" y="1039"/>
                  </a:cubicBezTo>
                  <a:cubicBezTo>
                    <a:pt x="304" y="1103"/>
                    <a:pt x="361" y="1136"/>
                    <a:pt x="431" y="1136"/>
                  </a:cubicBezTo>
                  <a:cubicBezTo>
                    <a:pt x="447" y="1136"/>
                    <a:pt x="463" y="1134"/>
                    <a:pt x="480" y="1131"/>
                  </a:cubicBezTo>
                  <a:cubicBezTo>
                    <a:pt x="499" y="1128"/>
                    <a:pt x="519" y="1126"/>
                    <a:pt x="538" y="1126"/>
                  </a:cubicBezTo>
                  <a:cubicBezTo>
                    <a:pt x="610" y="1126"/>
                    <a:pt x="685" y="1150"/>
                    <a:pt x="722" y="1215"/>
                  </a:cubicBezTo>
                  <a:cubicBezTo>
                    <a:pt x="760" y="1284"/>
                    <a:pt x="723" y="1395"/>
                    <a:pt x="643" y="1395"/>
                  </a:cubicBezTo>
                  <a:cubicBezTo>
                    <a:pt x="626" y="1395"/>
                    <a:pt x="607" y="1390"/>
                    <a:pt x="586" y="1379"/>
                  </a:cubicBezTo>
                  <a:cubicBezTo>
                    <a:pt x="553" y="1360"/>
                    <a:pt x="520" y="1351"/>
                    <a:pt x="489" y="1351"/>
                  </a:cubicBezTo>
                  <a:cubicBezTo>
                    <a:pt x="315" y="1351"/>
                    <a:pt x="200" y="1612"/>
                    <a:pt x="387" y="1718"/>
                  </a:cubicBezTo>
                  <a:cubicBezTo>
                    <a:pt x="463" y="1761"/>
                    <a:pt x="545" y="1781"/>
                    <a:pt x="626" y="1781"/>
                  </a:cubicBezTo>
                  <a:cubicBezTo>
                    <a:pt x="888" y="1781"/>
                    <a:pt x="1140" y="1576"/>
                    <a:pt x="1145" y="1287"/>
                  </a:cubicBezTo>
                  <a:cubicBezTo>
                    <a:pt x="1147" y="1036"/>
                    <a:pt x="982" y="863"/>
                    <a:pt x="773" y="786"/>
                  </a:cubicBezTo>
                  <a:lnTo>
                    <a:pt x="773" y="786"/>
                  </a:lnTo>
                  <a:cubicBezTo>
                    <a:pt x="832" y="724"/>
                    <a:pt x="885" y="642"/>
                    <a:pt x="901" y="596"/>
                  </a:cubicBezTo>
                  <a:cubicBezTo>
                    <a:pt x="944" y="468"/>
                    <a:pt x="931" y="318"/>
                    <a:pt x="861" y="202"/>
                  </a:cubicBezTo>
                  <a:cubicBezTo>
                    <a:pt x="779" y="65"/>
                    <a:pt x="637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117100" y="789363"/>
              <a:ext cx="9875" cy="51650"/>
            </a:xfrm>
            <a:custGeom>
              <a:avLst/>
              <a:gdLst/>
              <a:ahLst/>
              <a:cxnLst/>
              <a:rect l="l" t="t" r="r" b="b"/>
              <a:pathLst>
                <a:path w="395" h="2066" extrusionOk="0">
                  <a:moveTo>
                    <a:pt x="198" y="1"/>
                  </a:moveTo>
                  <a:cubicBezTo>
                    <a:pt x="100" y="1"/>
                    <a:pt x="1" y="64"/>
                    <a:pt x="0" y="191"/>
                  </a:cubicBezTo>
                  <a:lnTo>
                    <a:pt x="0" y="1874"/>
                  </a:lnTo>
                  <a:cubicBezTo>
                    <a:pt x="0" y="2002"/>
                    <a:pt x="99" y="2066"/>
                    <a:pt x="197" y="2066"/>
                  </a:cubicBezTo>
                  <a:cubicBezTo>
                    <a:pt x="296" y="2066"/>
                    <a:pt x="394" y="2002"/>
                    <a:pt x="394" y="1874"/>
                  </a:cubicBezTo>
                  <a:lnTo>
                    <a:pt x="394" y="191"/>
                  </a:lnTo>
                  <a:cubicBezTo>
                    <a:pt x="395" y="64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1102900" y="809338"/>
              <a:ext cx="42000" cy="9875"/>
            </a:xfrm>
            <a:custGeom>
              <a:avLst/>
              <a:gdLst/>
              <a:ahLst/>
              <a:cxnLst/>
              <a:rect l="l" t="t" r="r" b="b"/>
              <a:pathLst>
                <a:path w="1680" h="395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426" y="394"/>
                  </a:lnTo>
                  <a:cubicBezTo>
                    <a:pt x="1679" y="394"/>
                    <a:pt x="1679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1173400" y="779063"/>
              <a:ext cx="42675" cy="56400"/>
            </a:xfrm>
            <a:custGeom>
              <a:avLst/>
              <a:gdLst/>
              <a:ahLst/>
              <a:cxnLst/>
              <a:rect l="l" t="t" r="r" b="b"/>
              <a:pathLst>
                <a:path w="1707" h="2256" extrusionOk="0">
                  <a:moveTo>
                    <a:pt x="1184" y="0"/>
                  </a:moveTo>
                  <a:cubicBezTo>
                    <a:pt x="1181" y="0"/>
                    <a:pt x="1179" y="0"/>
                    <a:pt x="1177" y="0"/>
                  </a:cubicBezTo>
                  <a:cubicBezTo>
                    <a:pt x="551" y="16"/>
                    <a:pt x="0" y="516"/>
                    <a:pt x="37" y="1167"/>
                  </a:cubicBezTo>
                  <a:cubicBezTo>
                    <a:pt x="83" y="1950"/>
                    <a:pt x="768" y="2235"/>
                    <a:pt x="1453" y="2255"/>
                  </a:cubicBezTo>
                  <a:cubicBezTo>
                    <a:pt x="1455" y="2255"/>
                    <a:pt x="1458" y="2255"/>
                    <a:pt x="1460" y="2255"/>
                  </a:cubicBezTo>
                  <a:cubicBezTo>
                    <a:pt x="1707" y="2255"/>
                    <a:pt x="1704" y="1868"/>
                    <a:pt x="1453" y="1861"/>
                  </a:cubicBezTo>
                  <a:cubicBezTo>
                    <a:pt x="989" y="1848"/>
                    <a:pt x="504" y="1727"/>
                    <a:pt x="437" y="1189"/>
                  </a:cubicBezTo>
                  <a:cubicBezTo>
                    <a:pt x="381" y="748"/>
                    <a:pt x="753" y="404"/>
                    <a:pt x="1177" y="393"/>
                  </a:cubicBezTo>
                  <a:cubicBezTo>
                    <a:pt x="1427" y="387"/>
                    <a:pt x="1432" y="0"/>
                    <a:pt x="11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9"/>
            <p:cNvSpPr/>
            <p:nvPr/>
          </p:nvSpPr>
          <p:spPr>
            <a:xfrm>
              <a:off x="1242175" y="762838"/>
              <a:ext cx="46550" cy="81775"/>
            </a:xfrm>
            <a:custGeom>
              <a:avLst/>
              <a:gdLst/>
              <a:ahLst/>
              <a:cxnLst/>
              <a:rect l="l" t="t" r="r" b="b"/>
              <a:pathLst>
                <a:path w="1862" h="3271" extrusionOk="0">
                  <a:moveTo>
                    <a:pt x="1387" y="0"/>
                  </a:moveTo>
                  <a:cubicBezTo>
                    <a:pt x="838" y="0"/>
                    <a:pt x="341" y="386"/>
                    <a:pt x="394" y="999"/>
                  </a:cubicBezTo>
                  <a:cubicBezTo>
                    <a:pt x="417" y="1261"/>
                    <a:pt x="546" y="1497"/>
                    <a:pt x="751" y="1664"/>
                  </a:cubicBezTo>
                  <a:cubicBezTo>
                    <a:pt x="825" y="1724"/>
                    <a:pt x="910" y="1767"/>
                    <a:pt x="993" y="1815"/>
                  </a:cubicBezTo>
                  <a:cubicBezTo>
                    <a:pt x="1275" y="1976"/>
                    <a:pt x="1243" y="1866"/>
                    <a:pt x="1252" y="2296"/>
                  </a:cubicBezTo>
                  <a:cubicBezTo>
                    <a:pt x="1361" y="2539"/>
                    <a:pt x="1303" y="2685"/>
                    <a:pt x="1083" y="2732"/>
                  </a:cubicBezTo>
                  <a:cubicBezTo>
                    <a:pt x="987" y="2805"/>
                    <a:pt x="880" y="2842"/>
                    <a:pt x="759" y="2847"/>
                  </a:cubicBezTo>
                  <a:cubicBezTo>
                    <a:pt x="625" y="2874"/>
                    <a:pt x="491" y="2877"/>
                    <a:pt x="356" y="2877"/>
                  </a:cubicBezTo>
                  <a:cubicBezTo>
                    <a:pt x="322" y="2877"/>
                    <a:pt x="288" y="2877"/>
                    <a:pt x="254" y="2877"/>
                  </a:cubicBezTo>
                  <a:cubicBezTo>
                    <a:pt x="254" y="2877"/>
                    <a:pt x="253" y="2877"/>
                    <a:pt x="253" y="2877"/>
                  </a:cubicBezTo>
                  <a:cubicBezTo>
                    <a:pt x="1" y="2877"/>
                    <a:pt x="1" y="3269"/>
                    <a:pt x="254" y="3270"/>
                  </a:cubicBezTo>
                  <a:cubicBezTo>
                    <a:pt x="264" y="3271"/>
                    <a:pt x="273" y="3271"/>
                    <a:pt x="283" y="3271"/>
                  </a:cubicBezTo>
                  <a:cubicBezTo>
                    <a:pt x="910" y="3271"/>
                    <a:pt x="1704" y="3130"/>
                    <a:pt x="1819" y="2384"/>
                  </a:cubicBezTo>
                  <a:cubicBezTo>
                    <a:pt x="1862" y="2109"/>
                    <a:pt x="1767" y="1869"/>
                    <a:pt x="1557" y="1690"/>
                  </a:cubicBezTo>
                  <a:cubicBezTo>
                    <a:pt x="1411" y="1566"/>
                    <a:pt x="1217" y="1521"/>
                    <a:pt x="1069" y="1404"/>
                  </a:cubicBezTo>
                  <a:cubicBezTo>
                    <a:pt x="618" y="1054"/>
                    <a:pt x="780" y="384"/>
                    <a:pt x="1346" y="384"/>
                  </a:cubicBezTo>
                  <a:cubicBezTo>
                    <a:pt x="1384" y="384"/>
                    <a:pt x="1425" y="387"/>
                    <a:pt x="1466" y="393"/>
                  </a:cubicBezTo>
                  <a:cubicBezTo>
                    <a:pt x="1479" y="395"/>
                    <a:pt x="1491" y="396"/>
                    <a:pt x="1502" y="396"/>
                  </a:cubicBezTo>
                  <a:cubicBezTo>
                    <a:pt x="1720" y="396"/>
                    <a:pt x="1805" y="52"/>
                    <a:pt x="1567" y="14"/>
                  </a:cubicBezTo>
                  <a:cubicBezTo>
                    <a:pt x="1507" y="5"/>
                    <a:pt x="1447" y="0"/>
                    <a:pt x="1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9"/>
            <p:cNvSpPr/>
            <p:nvPr/>
          </p:nvSpPr>
          <p:spPr>
            <a:xfrm>
              <a:off x="1298825" y="773038"/>
              <a:ext cx="13650" cy="55150"/>
            </a:xfrm>
            <a:custGeom>
              <a:avLst/>
              <a:gdLst/>
              <a:ahLst/>
              <a:cxnLst/>
              <a:rect l="l" t="t" r="r" b="b"/>
              <a:pathLst>
                <a:path w="546" h="2206" extrusionOk="0">
                  <a:moveTo>
                    <a:pt x="196" y="0"/>
                  </a:moveTo>
                  <a:cubicBezTo>
                    <a:pt x="97" y="0"/>
                    <a:pt x="0" y="64"/>
                    <a:pt x="4" y="191"/>
                  </a:cubicBezTo>
                  <a:cubicBezTo>
                    <a:pt x="19" y="802"/>
                    <a:pt x="65" y="1411"/>
                    <a:pt x="137" y="2018"/>
                  </a:cubicBezTo>
                  <a:cubicBezTo>
                    <a:pt x="151" y="2143"/>
                    <a:pt x="258" y="2206"/>
                    <a:pt x="356" y="2206"/>
                  </a:cubicBezTo>
                  <a:cubicBezTo>
                    <a:pt x="455" y="2206"/>
                    <a:pt x="545" y="2143"/>
                    <a:pt x="530" y="2018"/>
                  </a:cubicBezTo>
                  <a:cubicBezTo>
                    <a:pt x="459" y="1411"/>
                    <a:pt x="413" y="801"/>
                    <a:pt x="397" y="191"/>
                  </a:cubicBezTo>
                  <a:cubicBezTo>
                    <a:pt x="394" y="64"/>
                    <a:pt x="294" y="0"/>
                    <a:pt x="1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9"/>
            <p:cNvSpPr/>
            <p:nvPr/>
          </p:nvSpPr>
          <p:spPr>
            <a:xfrm>
              <a:off x="1326075" y="774688"/>
              <a:ext cx="13425" cy="59025"/>
            </a:xfrm>
            <a:custGeom>
              <a:avLst/>
              <a:gdLst/>
              <a:ahLst/>
              <a:cxnLst/>
              <a:rect l="l" t="t" r="r" b="b"/>
              <a:pathLst>
                <a:path w="537" h="2361" extrusionOk="0">
                  <a:moveTo>
                    <a:pt x="295" y="1"/>
                  </a:moveTo>
                  <a:cubicBezTo>
                    <a:pt x="220" y="1"/>
                    <a:pt x="150" y="44"/>
                    <a:pt x="135" y="142"/>
                  </a:cubicBezTo>
                  <a:cubicBezTo>
                    <a:pt x="24" y="820"/>
                    <a:pt x="0" y="1491"/>
                    <a:pt x="70" y="2172"/>
                  </a:cubicBezTo>
                  <a:cubicBezTo>
                    <a:pt x="82" y="2298"/>
                    <a:pt x="187" y="2361"/>
                    <a:pt x="286" y="2361"/>
                  </a:cubicBezTo>
                  <a:cubicBezTo>
                    <a:pt x="384" y="2361"/>
                    <a:pt x="476" y="2298"/>
                    <a:pt x="464" y="2172"/>
                  </a:cubicBezTo>
                  <a:cubicBezTo>
                    <a:pt x="397" y="1528"/>
                    <a:pt x="411" y="887"/>
                    <a:pt x="513" y="247"/>
                  </a:cubicBezTo>
                  <a:cubicBezTo>
                    <a:pt x="537" y="98"/>
                    <a:pt x="409" y="1"/>
                    <a:pt x="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9"/>
            <p:cNvSpPr/>
            <p:nvPr/>
          </p:nvSpPr>
          <p:spPr>
            <a:xfrm>
              <a:off x="1328175" y="769338"/>
              <a:ext cx="42875" cy="62475"/>
            </a:xfrm>
            <a:custGeom>
              <a:avLst/>
              <a:gdLst/>
              <a:ahLst/>
              <a:cxnLst/>
              <a:rect l="l" t="t" r="r" b="b"/>
              <a:pathLst>
                <a:path w="1715" h="2499" extrusionOk="0">
                  <a:moveTo>
                    <a:pt x="1473" y="1"/>
                  </a:moveTo>
                  <a:cubicBezTo>
                    <a:pt x="1375" y="1"/>
                    <a:pt x="1280" y="64"/>
                    <a:pt x="1286" y="190"/>
                  </a:cubicBezTo>
                  <a:cubicBezTo>
                    <a:pt x="1312" y="725"/>
                    <a:pt x="1306" y="1255"/>
                    <a:pt x="1268" y="1786"/>
                  </a:cubicBezTo>
                  <a:lnTo>
                    <a:pt x="1268" y="1786"/>
                  </a:lnTo>
                  <a:cubicBezTo>
                    <a:pt x="938" y="1337"/>
                    <a:pt x="655" y="858"/>
                    <a:pt x="414" y="351"/>
                  </a:cubicBezTo>
                  <a:cubicBezTo>
                    <a:pt x="381" y="281"/>
                    <a:pt x="326" y="251"/>
                    <a:pt x="268" y="251"/>
                  </a:cubicBezTo>
                  <a:cubicBezTo>
                    <a:pt x="140" y="251"/>
                    <a:pt x="1" y="396"/>
                    <a:pt x="75" y="553"/>
                  </a:cubicBezTo>
                  <a:cubicBezTo>
                    <a:pt x="397" y="1233"/>
                    <a:pt x="799" y="1858"/>
                    <a:pt x="1279" y="2436"/>
                  </a:cubicBezTo>
                  <a:cubicBezTo>
                    <a:pt x="1316" y="2481"/>
                    <a:pt x="1360" y="2499"/>
                    <a:pt x="1403" y="2499"/>
                  </a:cubicBezTo>
                  <a:cubicBezTo>
                    <a:pt x="1504" y="2499"/>
                    <a:pt x="1604" y="2401"/>
                    <a:pt x="1615" y="2296"/>
                  </a:cubicBezTo>
                  <a:cubicBezTo>
                    <a:pt x="1693" y="1595"/>
                    <a:pt x="1714" y="895"/>
                    <a:pt x="1680" y="190"/>
                  </a:cubicBezTo>
                  <a:cubicBezTo>
                    <a:pt x="1673" y="64"/>
                    <a:pt x="1571" y="1"/>
                    <a:pt x="1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9"/>
            <p:cNvSpPr/>
            <p:nvPr/>
          </p:nvSpPr>
          <p:spPr>
            <a:xfrm>
              <a:off x="1407550" y="765438"/>
              <a:ext cx="44000" cy="66875"/>
            </a:xfrm>
            <a:custGeom>
              <a:avLst/>
              <a:gdLst/>
              <a:ahLst/>
              <a:cxnLst/>
              <a:rect l="l" t="t" r="r" b="b"/>
              <a:pathLst>
                <a:path w="1760" h="2675" extrusionOk="0">
                  <a:moveTo>
                    <a:pt x="442" y="397"/>
                  </a:moveTo>
                  <a:cubicBezTo>
                    <a:pt x="771" y="397"/>
                    <a:pt x="1284" y="440"/>
                    <a:pt x="1295" y="621"/>
                  </a:cubicBezTo>
                  <a:cubicBezTo>
                    <a:pt x="1299" y="691"/>
                    <a:pt x="994" y="869"/>
                    <a:pt x="943" y="897"/>
                  </a:cubicBezTo>
                  <a:cubicBezTo>
                    <a:pt x="829" y="963"/>
                    <a:pt x="713" y="1005"/>
                    <a:pt x="591" y="1036"/>
                  </a:cubicBezTo>
                  <a:lnTo>
                    <a:pt x="591" y="1036"/>
                  </a:lnTo>
                  <a:cubicBezTo>
                    <a:pt x="540" y="1041"/>
                    <a:pt x="487" y="1052"/>
                    <a:pt x="434" y="1069"/>
                  </a:cubicBezTo>
                  <a:cubicBezTo>
                    <a:pt x="429" y="1071"/>
                    <a:pt x="424" y="1073"/>
                    <a:pt x="419" y="1075"/>
                  </a:cubicBezTo>
                  <a:lnTo>
                    <a:pt x="419" y="1075"/>
                  </a:lnTo>
                  <a:cubicBezTo>
                    <a:pt x="419" y="857"/>
                    <a:pt x="419" y="639"/>
                    <a:pt x="419" y="421"/>
                  </a:cubicBezTo>
                  <a:cubicBezTo>
                    <a:pt x="419" y="413"/>
                    <a:pt x="418" y="405"/>
                    <a:pt x="417" y="397"/>
                  </a:cubicBezTo>
                  <a:lnTo>
                    <a:pt x="417" y="397"/>
                  </a:lnTo>
                  <a:cubicBezTo>
                    <a:pt x="425" y="397"/>
                    <a:pt x="434" y="397"/>
                    <a:pt x="442" y="397"/>
                  </a:cubicBezTo>
                  <a:close/>
                  <a:moveTo>
                    <a:pt x="656" y="1428"/>
                  </a:moveTo>
                  <a:cubicBezTo>
                    <a:pt x="963" y="1428"/>
                    <a:pt x="1018" y="1908"/>
                    <a:pt x="812" y="2103"/>
                  </a:cubicBezTo>
                  <a:cubicBezTo>
                    <a:pt x="708" y="2202"/>
                    <a:pt x="564" y="2249"/>
                    <a:pt x="420" y="2268"/>
                  </a:cubicBezTo>
                  <a:lnTo>
                    <a:pt x="420" y="2268"/>
                  </a:lnTo>
                  <a:cubicBezTo>
                    <a:pt x="419" y="1991"/>
                    <a:pt x="419" y="1714"/>
                    <a:pt x="419" y="1438"/>
                  </a:cubicBezTo>
                  <a:lnTo>
                    <a:pt x="419" y="1438"/>
                  </a:lnTo>
                  <a:cubicBezTo>
                    <a:pt x="442" y="1447"/>
                    <a:pt x="468" y="1453"/>
                    <a:pt x="497" y="1453"/>
                  </a:cubicBezTo>
                  <a:cubicBezTo>
                    <a:pt x="511" y="1453"/>
                    <a:pt x="525" y="1451"/>
                    <a:pt x="540" y="1449"/>
                  </a:cubicBezTo>
                  <a:cubicBezTo>
                    <a:pt x="568" y="1444"/>
                    <a:pt x="598" y="1437"/>
                    <a:pt x="630" y="1430"/>
                  </a:cubicBezTo>
                  <a:lnTo>
                    <a:pt x="630" y="1430"/>
                  </a:lnTo>
                  <a:cubicBezTo>
                    <a:pt x="639" y="1429"/>
                    <a:pt x="648" y="1428"/>
                    <a:pt x="656" y="1428"/>
                  </a:cubicBezTo>
                  <a:close/>
                  <a:moveTo>
                    <a:pt x="474" y="1"/>
                  </a:moveTo>
                  <a:cubicBezTo>
                    <a:pt x="374" y="1"/>
                    <a:pt x="287" y="5"/>
                    <a:pt x="223" y="11"/>
                  </a:cubicBezTo>
                  <a:cubicBezTo>
                    <a:pt x="58" y="26"/>
                    <a:pt x="1" y="202"/>
                    <a:pt x="53" y="314"/>
                  </a:cubicBezTo>
                  <a:lnTo>
                    <a:pt x="53" y="314"/>
                  </a:lnTo>
                  <a:cubicBezTo>
                    <a:pt x="34" y="343"/>
                    <a:pt x="22" y="379"/>
                    <a:pt x="22" y="422"/>
                  </a:cubicBezTo>
                  <a:cubicBezTo>
                    <a:pt x="25" y="1106"/>
                    <a:pt x="25" y="1792"/>
                    <a:pt x="26" y="2478"/>
                  </a:cubicBezTo>
                  <a:cubicBezTo>
                    <a:pt x="26" y="2584"/>
                    <a:pt x="115" y="2674"/>
                    <a:pt x="223" y="2674"/>
                  </a:cubicBezTo>
                  <a:cubicBezTo>
                    <a:pt x="758" y="2674"/>
                    <a:pt x="1345" y="2388"/>
                    <a:pt x="1371" y="1782"/>
                  </a:cubicBezTo>
                  <a:cubicBezTo>
                    <a:pt x="1380" y="1562"/>
                    <a:pt x="1295" y="1368"/>
                    <a:pt x="1157" y="1233"/>
                  </a:cubicBezTo>
                  <a:lnTo>
                    <a:pt x="1157" y="1233"/>
                  </a:lnTo>
                  <a:cubicBezTo>
                    <a:pt x="1473" y="1074"/>
                    <a:pt x="1760" y="837"/>
                    <a:pt x="1737" y="547"/>
                  </a:cubicBezTo>
                  <a:cubicBezTo>
                    <a:pt x="1702" y="98"/>
                    <a:pt x="945" y="1"/>
                    <a:pt x="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9"/>
            <p:cNvSpPr/>
            <p:nvPr/>
          </p:nvSpPr>
          <p:spPr>
            <a:xfrm>
              <a:off x="549775" y="951938"/>
              <a:ext cx="53025" cy="64550"/>
            </a:xfrm>
            <a:custGeom>
              <a:avLst/>
              <a:gdLst/>
              <a:ahLst/>
              <a:cxnLst/>
              <a:rect l="l" t="t" r="r" b="b"/>
              <a:pathLst>
                <a:path w="2121" h="2582" extrusionOk="0">
                  <a:moveTo>
                    <a:pt x="1507" y="0"/>
                  </a:moveTo>
                  <a:cubicBezTo>
                    <a:pt x="727" y="0"/>
                    <a:pt x="0" y="733"/>
                    <a:pt x="167" y="1540"/>
                  </a:cubicBezTo>
                  <a:cubicBezTo>
                    <a:pt x="296" y="2165"/>
                    <a:pt x="891" y="2582"/>
                    <a:pt x="1501" y="2582"/>
                  </a:cubicBezTo>
                  <a:cubicBezTo>
                    <a:pt x="1636" y="2582"/>
                    <a:pt x="1773" y="2561"/>
                    <a:pt x="1905" y="2518"/>
                  </a:cubicBezTo>
                  <a:cubicBezTo>
                    <a:pt x="2121" y="2446"/>
                    <a:pt x="2057" y="2127"/>
                    <a:pt x="1864" y="2127"/>
                  </a:cubicBezTo>
                  <a:cubicBezTo>
                    <a:pt x="1844" y="2127"/>
                    <a:pt x="1822" y="2131"/>
                    <a:pt x="1799" y="2138"/>
                  </a:cubicBezTo>
                  <a:cubicBezTo>
                    <a:pt x="1700" y="2171"/>
                    <a:pt x="1597" y="2187"/>
                    <a:pt x="1494" y="2187"/>
                  </a:cubicBezTo>
                  <a:cubicBezTo>
                    <a:pt x="1100" y="2187"/>
                    <a:pt x="713" y="1955"/>
                    <a:pt x="580" y="1563"/>
                  </a:cubicBezTo>
                  <a:cubicBezTo>
                    <a:pt x="374" y="956"/>
                    <a:pt x="940" y="397"/>
                    <a:pt x="1525" y="397"/>
                  </a:cubicBezTo>
                  <a:cubicBezTo>
                    <a:pt x="1544" y="397"/>
                    <a:pt x="1563" y="398"/>
                    <a:pt x="1583" y="399"/>
                  </a:cubicBezTo>
                  <a:cubicBezTo>
                    <a:pt x="1587" y="399"/>
                    <a:pt x="1592" y="399"/>
                    <a:pt x="1596" y="399"/>
                  </a:cubicBezTo>
                  <a:cubicBezTo>
                    <a:pt x="1836" y="399"/>
                    <a:pt x="1831" y="19"/>
                    <a:pt x="1584" y="2"/>
                  </a:cubicBezTo>
                  <a:cubicBezTo>
                    <a:pt x="1558" y="1"/>
                    <a:pt x="1533" y="0"/>
                    <a:pt x="15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9"/>
            <p:cNvSpPr/>
            <p:nvPr/>
          </p:nvSpPr>
          <p:spPr>
            <a:xfrm>
              <a:off x="609775" y="922138"/>
              <a:ext cx="34750" cy="51525"/>
            </a:xfrm>
            <a:custGeom>
              <a:avLst/>
              <a:gdLst/>
              <a:ahLst/>
              <a:cxnLst/>
              <a:rect l="l" t="t" r="r" b="b"/>
              <a:pathLst>
                <a:path w="1390" h="2061" extrusionOk="0">
                  <a:moveTo>
                    <a:pt x="535" y="0"/>
                  </a:moveTo>
                  <a:cubicBezTo>
                    <a:pt x="422" y="0"/>
                    <a:pt x="306" y="25"/>
                    <a:pt x="200" y="74"/>
                  </a:cubicBezTo>
                  <a:cubicBezTo>
                    <a:pt x="0" y="164"/>
                    <a:pt x="125" y="433"/>
                    <a:pt x="312" y="433"/>
                  </a:cubicBezTo>
                  <a:cubicBezTo>
                    <a:pt x="340" y="433"/>
                    <a:pt x="369" y="427"/>
                    <a:pt x="399" y="413"/>
                  </a:cubicBezTo>
                  <a:cubicBezTo>
                    <a:pt x="449" y="390"/>
                    <a:pt x="495" y="380"/>
                    <a:pt x="537" y="380"/>
                  </a:cubicBezTo>
                  <a:cubicBezTo>
                    <a:pt x="796" y="380"/>
                    <a:pt x="893" y="767"/>
                    <a:pt x="601" y="912"/>
                  </a:cubicBezTo>
                  <a:cubicBezTo>
                    <a:pt x="445" y="990"/>
                    <a:pt x="492" y="1229"/>
                    <a:pt x="647" y="1272"/>
                  </a:cubicBezTo>
                  <a:cubicBezTo>
                    <a:pt x="697" y="1283"/>
                    <a:pt x="746" y="1299"/>
                    <a:pt x="793" y="1319"/>
                  </a:cubicBezTo>
                  <a:cubicBezTo>
                    <a:pt x="939" y="1352"/>
                    <a:pt x="925" y="1462"/>
                    <a:pt x="750" y="1645"/>
                  </a:cubicBezTo>
                  <a:cubicBezTo>
                    <a:pt x="707" y="1670"/>
                    <a:pt x="643" y="1678"/>
                    <a:pt x="577" y="1678"/>
                  </a:cubicBezTo>
                  <a:cubicBezTo>
                    <a:pt x="500" y="1678"/>
                    <a:pt x="419" y="1668"/>
                    <a:pt x="365" y="1665"/>
                  </a:cubicBezTo>
                  <a:cubicBezTo>
                    <a:pt x="362" y="1665"/>
                    <a:pt x="360" y="1665"/>
                    <a:pt x="357" y="1665"/>
                  </a:cubicBezTo>
                  <a:cubicBezTo>
                    <a:pt x="110" y="1665"/>
                    <a:pt x="116" y="2051"/>
                    <a:pt x="365" y="2059"/>
                  </a:cubicBezTo>
                  <a:cubicBezTo>
                    <a:pt x="395" y="2060"/>
                    <a:pt x="426" y="2061"/>
                    <a:pt x="457" y="2061"/>
                  </a:cubicBezTo>
                  <a:cubicBezTo>
                    <a:pt x="814" y="2061"/>
                    <a:pt x="1221" y="1976"/>
                    <a:pt x="1324" y="1577"/>
                  </a:cubicBezTo>
                  <a:cubicBezTo>
                    <a:pt x="1390" y="1316"/>
                    <a:pt x="1257" y="1138"/>
                    <a:pt x="1066" y="1022"/>
                  </a:cubicBezTo>
                  <a:lnTo>
                    <a:pt x="1066" y="1022"/>
                  </a:lnTo>
                  <a:cubicBezTo>
                    <a:pt x="1201" y="829"/>
                    <a:pt x="1239" y="572"/>
                    <a:pt x="1125" y="347"/>
                  </a:cubicBezTo>
                  <a:cubicBezTo>
                    <a:pt x="1007" y="111"/>
                    <a:pt x="775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647050" y="98111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1" y="1"/>
                    <a:pt x="1" y="394"/>
                    <a:pt x="255" y="394"/>
                  </a:cubicBezTo>
                  <a:lnTo>
                    <a:pt x="1134" y="394"/>
                  </a:lnTo>
                  <a:cubicBezTo>
                    <a:pt x="1388" y="394"/>
                    <a:pt x="1388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729925" y="947063"/>
              <a:ext cx="42525" cy="66950"/>
            </a:xfrm>
            <a:custGeom>
              <a:avLst/>
              <a:gdLst/>
              <a:ahLst/>
              <a:cxnLst/>
              <a:rect l="l" t="t" r="r" b="b"/>
              <a:pathLst>
                <a:path w="1701" h="2678" extrusionOk="0">
                  <a:moveTo>
                    <a:pt x="1423" y="1"/>
                  </a:moveTo>
                  <a:cubicBezTo>
                    <a:pt x="1363" y="1"/>
                    <a:pt x="1302" y="26"/>
                    <a:pt x="1259" y="89"/>
                  </a:cubicBezTo>
                  <a:cubicBezTo>
                    <a:pt x="754" y="819"/>
                    <a:pt x="355" y="1605"/>
                    <a:pt x="53" y="2438"/>
                  </a:cubicBezTo>
                  <a:cubicBezTo>
                    <a:pt x="1" y="2583"/>
                    <a:pt x="119" y="2677"/>
                    <a:pt x="240" y="2677"/>
                  </a:cubicBezTo>
                  <a:cubicBezTo>
                    <a:pt x="318" y="2677"/>
                    <a:pt x="398" y="2637"/>
                    <a:pt x="432" y="2544"/>
                  </a:cubicBezTo>
                  <a:cubicBezTo>
                    <a:pt x="721" y="1739"/>
                    <a:pt x="1113" y="991"/>
                    <a:pt x="1600" y="288"/>
                  </a:cubicBezTo>
                  <a:cubicBezTo>
                    <a:pt x="1700" y="141"/>
                    <a:pt x="1563" y="1"/>
                    <a:pt x="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762925" y="944363"/>
              <a:ext cx="31375" cy="68650"/>
            </a:xfrm>
            <a:custGeom>
              <a:avLst/>
              <a:gdLst/>
              <a:ahLst/>
              <a:cxnLst/>
              <a:rect l="l" t="t" r="r" b="b"/>
              <a:pathLst>
                <a:path w="1255" h="2746" extrusionOk="0">
                  <a:moveTo>
                    <a:pt x="267" y="0"/>
                  </a:moveTo>
                  <a:cubicBezTo>
                    <a:pt x="138" y="0"/>
                    <a:pt x="1" y="144"/>
                    <a:pt x="75" y="301"/>
                  </a:cubicBezTo>
                  <a:cubicBezTo>
                    <a:pt x="426" y="1038"/>
                    <a:pt x="679" y="1804"/>
                    <a:pt x="844" y="2603"/>
                  </a:cubicBezTo>
                  <a:cubicBezTo>
                    <a:pt x="865" y="2702"/>
                    <a:pt x="937" y="2745"/>
                    <a:pt x="1014" y="2745"/>
                  </a:cubicBezTo>
                  <a:cubicBezTo>
                    <a:pt x="1130" y="2745"/>
                    <a:pt x="1254" y="2648"/>
                    <a:pt x="1223" y="2499"/>
                  </a:cubicBezTo>
                  <a:cubicBezTo>
                    <a:pt x="1052" y="1665"/>
                    <a:pt x="780" y="870"/>
                    <a:pt x="416" y="101"/>
                  </a:cubicBezTo>
                  <a:cubicBezTo>
                    <a:pt x="382" y="30"/>
                    <a:pt x="326" y="0"/>
                    <a:pt x="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739725" y="981613"/>
              <a:ext cx="49150" cy="11725"/>
            </a:xfrm>
            <a:custGeom>
              <a:avLst/>
              <a:gdLst/>
              <a:ahLst/>
              <a:cxnLst/>
              <a:rect l="l" t="t" r="r" b="b"/>
              <a:pathLst>
                <a:path w="1966" h="469" extrusionOk="0">
                  <a:moveTo>
                    <a:pt x="1078" y="1"/>
                  </a:moveTo>
                  <a:cubicBezTo>
                    <a:pt x="797" y="1"/>
                    <a:pt x="517" y="29"/>
                    <a:pt x="235" y="85"/>
                  </a:cubicBezTo>
                  <a:cubicBezTo>
                    <a:pt x="0" y="130"/>
                    <a:pt x="79" y="469"/>
                    <a:pt x="296" y="469"/>
                  </a:cubicBezTo>
                  <a:cubicBezTo>
                    <a:pt x="309" y="469"/>
                    <a:pt x="323" y="467"/>
                    <a:pt x="338" y="465"/>
                  </a:cubicBezTo>
                  <a:cubicBezTo>
                    <a:pt x="586" y="415"/>
                    <a:pt x="837" y="390"/>
                    <a:pt x="1088" y="390"/>
                  </a:cubicBezTo>
                  <a:cubicBezTo>
                    <a:pt x="1266" y="390"/>
                    <a:pt x="1445" y="403"/>
                    <a:pt x="1623" y="429"/>
                  </a:cubicBezTo>
                  <a:cubicBezTo>
                    <a:pt x="1634" y="430"/>
                    <a:pt x="1645" y="431"/>
                    <a:pt x="1656" y="431"/>
                  </a:cubicBezTo>
                  <a:cubicBezTo>
                    <a:pt x="1881" y="431"/>
                    <a:pt x="1966" y="84"/>
                    <a:pt x="1729" y="49"/>
                  </a:cubicBezTo>
                  <a:cubicBezTo>
                    <a:pt x="1510" y="17"/>
                    <a:pt x="1294" y="1"/>
                    <a:pt x="1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787950" y="927838"/>
              <a:ext cx="35550" cy="34550"/>
            </a:xfrm>
            <a:custGeom>
              <a:avLst/>
              <a:gdLst/>
              <a:ahLst/>
              <a:cxnLst/>
              <a:rect l="l" t="t" r="r" b="b"/>
              <a:pathLst>
                <a:path w="1422" h="1382" extrusionOk="0">
                  <a:moveTo>
                    <a:pt x="449" y="1"/>
                  </a:moveTo>
                  <a:cubicBezTo>
                    <a:pt x="302" y="1"/>
                    <a:pt x="162" y="65"/>
                    <a:pt x="82" y="212"/>
                  </a:cubicBezTo>
                  <a:cubicBezTo>
                    <a:pt x="1" y="366"/>
                    <a:pt x="138" y="510"/>
                    <a:pt x="270" y="510"/>
                  </a:cubicBezTo>
                  <a:cubicBezTo>
                    <a:pt x="329" y="510"/>
                    <a:pt x="387" y="481"/>
                    <a:pt x="424" y="412"/>
                  </a:cubicBezTo>
                  <a:cubicBezTo>
                    <a:pt x="433" y="396"/>
                    <a:pt x="447" y="389"/>
                    <a:pt x="462" y="389"/>
                  </a:cubicBezTo>
                  <a:cubicBezTo>
                    <a:pt x="509" y="389"/>
                    <a:pt x="573" y="455"/>
                    <a:pt x="582" y="493"/>
                  </a:cubicBezTo>
                  <a:cubicBezTo>
                    <a:pt x="613" y="656"/>
                    <a:pt x="387" y="790"/>
                    <a:pt x="273" y="848"/>
                  </a:cubicBezTo>
                  <a:cubicBezTo>
                    <a:pt x="132" y="916"/>
                    <a:pt x="155" y="1113"/>
                    <a:pt x="273" y="1187"/>
                  </a:cubicBezTo>
                  <a:cubicBezTo>
                    <a:pt x="479" y="1319"/>
                    <a:pt x="704" y="1381"/>
                    <a:pt x="937" y="1381"/>
                  </a:cubicBezTo>
                  <a:cubicBezTo>
                    <a:pt x="1019" y="1381"/>
                    <a:pt x="1102" y="1374"/>
                    <a:pt x="1186" y="1359"/>
                  </a:cubicBezTo>
                  <a:cubicBezTo>
                    <a:pt x="1421" y="1317"/>
                    <a:pt x="1340" y="976"/>
                    <a:pt x="1121" y="976"/>
                  </a:cubicBezTo>
                  <a:cubicBezTo>
                    <a:pt x="1108" y="976"/>
                    <a:pt x="1095" y="977"/>
                    <a:pt x="1081" y="979"/>
                  </a:cubicBezTo>
                  <a:cubicBezTo>
                    <a:pt x="1032" y="988"/>
                    <a:pt x="984" y="993"/>
                    <a:pt x="936" y="993"/>
                  </a:cubicBezTo>
                  <a:cubicBezTo>
                    <a:pt x="876" y="993"/>
                    <a:pt x="817" y="986"/>
                    <a:pt x="759" y="972"/>
                  </a:cubicBezTo>
                  <a:lnTo>
                    <a:pt x="759" y="972"/>
                  </a:lnTo>
                  <a:cubicBezTo>
                    <a:pt x="955" y="770"/>
                    <a:pt x="1068" y="490"/>
                    <a:pt x="892" y="232"/>
                  </a:cubicBezTo>
                  <a:cubicBezTo>
                    <a:pt x="794" y="87"/>
                    <a:pt x="618" y="1"/>
                    <a:pt x="4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852100" y="966238"/>
              <a:ext cx="32700" cy="12000"/>
            </a:xfrm>
            <a:custGeom>
              <a:avLst/>
              <a:gdLst/>
              <a:ahLst/>
              <a:cxnLst/>
              <a:rect l="l" t="t" r="r" b="b"/>
              <a:pathLst>
                <a:path w="1308" h="480" extrusionOk="0">
                  <a:moveTo>
                    <a:pt x="1081" y="0"/>
                  </a:moveTo>
                  <a:cubicBezTo>
                    <a:pt x="1073" y="0"/>
                    <a:pt x="1065" y="1"/>
                    <a:pt x="1056" y="2"/>
                  </a:cubicBezTo>
                  <a:cubicBezTo>
                    <a:pt x="787" y="29"/>
                    <a:pt x="520" y="58"/>
                    <a:pt x="252" y="85"/>
                  </a:cubicBezTo>
                  <a:cubicBezTo>
                    <a:pt x="9" y="110"/>
                    <a:pt x="0" y="480"/>
                    <a:pt x="229" y="480"/>
                  </a:cubicBezTo>
                  <a:cubicBezTo>
                    <a:pt x="236" y="480"/>
                    <a:pt x="244" y="479"/>
                    <a:pt x="252" y="478"/>
                  </a:cubicBezTo>
                  <a:cubicBezTo>
                    <a:pt x="521" y="451"/>
                    <a:pt x="789" y="423"/>
                    <a:pt x="1056" y="395"/>
                  </a:cubicBezTo>
                  <a:cubicBezTo>
                    <a:pt x="1299" y="372"/>
                    <a:pt x="1308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914325" y="934988"/>
              <a:ext cx="44525" cy="67250"/>
            </a:xfrm>
            <a:custGeom>
              <a:avLst/>
              <a:gdLst/>
              <a:ahLst/>
              <a:cxnLst/>
              <a:rect l="l" t="t" r="r" b="b"/>
              <a:pathLst>
                <a:path w="1781" h="2690" extrusionOk="0">
                  <a:moveTo>
                    <a:pt x="861" y="1"/>
                  </a:moveTo>
                  <a:cubicBezTo>
                    <a:pt x="737" y="1"/>
                    <a:pt x="612" y="18"/>
                    <a:pt x="503" y="39"/>
                  </a:cubicBezTo>
                  <a:cubicBezTo>
                    <a:pt x="267" y="84"/>
                    <a:pt x="347" y="423"/>
                    <a:pt x="565" y="423"/>
                  </a:cubicBezTo>
                  <a:cubicBezTo>
                    <a:pt x="579" y="423"/>
                    <a:pt x="593" y="421"/>
                    <a:pt x="607" y="419"/>
                  </a:cubicBezTo>
                  <a:cubicBezTo>
                    <a:pt x="656" y="409"/>
                    <a:pt x="706" y="403"/>
                    <a:pt x="755" y="403"/>
                  </a:cubicBezTo>
                  <a:cubicBezTo>
                    <a:pt x="970" y="403"/>
                    <a:pt x="1142" y="511"/>
                    <a:pt x="927" y="819"/>
                  </a:cubicBezTo>
                  <a:cubicBezTo>
                    <a:pt x="836" y="950"/>
                    <a:pt x="672" y="1044"/>
                    <a:pt x="567" y="1173"/>
                  </a:cubicBezTo>
                  <a:cubicBezTo>
                    <a:pt x="468" y="1298"/>
                    <a:pt x="519" y="1509"/>
                    <a:pt x="701" y="1509"/>
                  </a:cubicBezTo>
                  <a:cubicBezTo>
                    <a:pt x="702" y="1509"/>
                    <a:pt x="704" y="1509"/>
                    <a:pt x="706" y="1509"/>
                  </a:cubicBezTo>
                  <a:cubicBezTo>
                    <a:pt x="740" y="1507"/>
                    <a:pt x="774" y="1506"/>
                    <a:pt x="807" y="1506"/>
                  </a:cubicBezTo>
                  <a:cubicBezTo>
                    <a:pt x="896" y="1506"/>
                    <a:pt x="985" y="1514"/>
                    <a:pt x="1071" y="1529"/>
                  </a:cubicBezTo>
                  <a:cubicBezTo>
                    <a:pt x="1284" y="1786"/>
                    <a:pt x="1257" y="1962"/>
                    <a:pt x="995" y="2062"/>
                  </a:cubicBezTo>
                  <a:cubicBezTo>
                    <a:pt x="766" y="2205"/>
                    <a:pt x="519" y="2274"/>
                    <a:pt x="252" y="2295"/>
                  </a:cubicBezTo>
                  <a:cubicBezTo>
                    <a:pt x="8" y="2316"/>
                    <a:pt x="1" y="2690"/>
                    <a:pt x="233" y="2690"/>
                  </a:cubicBezTo>
                  <a:cubicBezTo>
                    <a:pt x="239" y="2690"/>
                    <a:pt x="246" y="2690"/>
                    <a:pt x="252" y="2689"/>
                  </a:cubicBezTo>
                  <a:cubicBezTo>
                    <a:pt x="730" y="2649"/>
                    <a:pt x="1552" y="2423"/>
                    <a:pt x="1682" y="1869"/>
                  </a:cubicBezTo>
                  <a:cubicBezTo>
                    <a:pt x="1781" y="1455"/>
                    <a:pt x="1474" y="1246"/>
                    <a:pt x="1131" y="1161"/>
                  </a:cubicBezTo>
                  <a:lnTo>
                    <a:pt x="1131" y="1161"/>
                  </a:lnTo>
                  <a:cubicBezTo>
                    <a:pt x="1369" y="933"/>
                    <a:pt x="1597" y="683"/>
                    <a:pt x="1463" y="335"/>
                  </a:cubicBezTo>
                  <a:cubicBezTo>
                    <a:pt x="1362" y="74"/>
                    <a:pt x="1114" y="1"/>
                    <a:pt x="8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990575" y="933813"/>
              <a:ext cx="46300" cy="67125"/>
            </a:xfrm>
            <a:custGeom>
              <a:avLst/>
              <a:gdLst/>
              <a:ahLst/>
              <a:cxnLst/>
              <a:rect l="l" t="t" r="r" b="b"/>
              <a:pathLst>
                <a:path w="1852" h="2685" extrusionOk="0">
                  <a:moveTo>
                    <a:pt x="1396" y="1"/>
                  </a:moveTo>
                  <a:cubicBezTo>
                    <a:pt x="1390" y="1"/>
                    <a:pt x="1383" y="1"/>
                    <a:pt x="1377" y="2"/>
                  </a:cubicBezTo>
                  <a:cubicBezTo>
                    <a:pt x="642" y="65"/>
                    <a:pt x="1" y="687"/>
                    <a:pt x="62" y="1458"/>
                  </a:cubicBezTo>
                  <a:cubicBezTo>
                    <a:pt x="117" y="2166"/>
                    <a:pt x="774" y="2685"/>
                    <a:pt x="1456" y="2685"/>
                  </a:cubicBezTo>
                  <a:cubicBezTo>
                    <a:pt x="1504" y="2685"/>
                    <a:pt x="1551" y="2682"/>
                    <a:pt x="1599" y="2677"/>
                  </a:cubicBezTo>
                  <a:cubicBezTo>
                    <a:pt x="1839" y="2651"/>
                    <a:pt x="1851" y="2282"/>
                    <a:pt x="1623" y="2282"/>
                  </a:cubicBezTo>
                  <a:cubicBezTo>
                    <a:pt x="1615" y="2282"/>
                    <a:pt x="1607" y="2283"/>
                    <a:pt x="1599" y="2284"/>
                  </a:cubicBezTo>
                  <a:cubicBezTo>
                    <a:pt x="1560" y="2288"/>
                    <a:pt x="1521" y="2290"/>
                    <a:pt x="1483" y="2290"/>
                  </a:cubicBezTo>
                  <a:cubicBezTo>
                    <a:pt x="1025" y="2290"/>
                    <a:pt x="569" y="2004"/>
                    <a:pt x="468" y="1529"/>
                  </a:cubicBezTo>
                  <a:cubicBezTo>
                    <a:pt x="350" y="968"/>
                    <a:pt x="834" y="441"/>
                    <a:pt x="1377" y="395"/>
                  </a:cubicBezTo>
                  <a:cubicBezTo>
                    <a:pt x="1620" y="374"/>
                    <a:pt x="1630" y="1"/>
                    <a:pt x="1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1035650" y="935238"/>
              <a:ext cx="59200" cy="60075"/>
            </a:xfrm>
            <a:custGeom>
              <a:avLst/>
              <a:gdLst/>
              <a:ahLst/>
              <a:cxnLst/>
              <a:rect l="l" t="t" r="r" b="b"/>
              <a:pathLst>
                <a:path w="2368" h="2403" extrusionOk="0">
                  <a:moveTo>
                    <a:pt x="1007" y="422"/>
                  </a:moveTo>
                  <a:cubicBezTo>
                    <a:pt x="1038" y="422"/>
                    <a:pt x="1070" y="429"/>
                    <a:pt x="1101" y="444"/>
                  </a:cubicBezTo>
                  <a:cubicBezTo>
                    <a:pt x="1131" y="458"/>
                    <a:pt x="1161" y="464"/>
                    <a:pt x="1189" y="464"/>
                  </a:cubicBezTo>
                  <a:cubicBezTo>
                    <a:pt x="1232" y="464"/>
                    <a:pt x="1273" y="450"/>
                    <a:pt x="1306" y="426"/>
                  </a:cubicBezTo>
                  <a:lnTo>
                    <a:pt x="1306" y="426"/>
                  </a:lnTo>
                  <a:cubicBezTo>
                    <a:pt x="1623" y="564"/>
                    <a:pt x="1875" y="846"/>
                    <a:pt x="1890" y="1207"/>
                  </a:cubicBezTo>
                  <a:cubicBezTo>
                    <a:pt x="1904" y="1571"/>
                    <a:pt x="1655" y="1935"/>
                    <a:pt x="1289" y="1999"/>
                  </a:cubicBezTo>
                  <a:cubicBezTo>
                    <a:pt x="1222" y="2011"/>
                    <a:pt x="1160" y="2016"/>
                    <a:pt x="1103" y="2016"/>
                  </a:cubicBezTo>
                  <a:cubicBezTo>
                    <a:pt x="137" y="2016"/>
                    <a:pt x="540" y="422"/>
                    <a:pt x="1007" y="422"/>
                  </a:cubicBezTo>
                  <a:close/>
                  <a:moveTo>
                    <a:pt x="1256" y="1"/>
                  </a:moveTo>
                  <a:cubicBezTo>
                    <a:pt x="1211" y="1"/>
                    <a:pt x="1173" y="18"/>
                    <a:pt x="1144" y="45"/>
                  </a:cubicBezTo>
                  <a:lnTo>
                    <a:pt x="1144" y="45"/>
                  </a:lnTo>
                  <a:cubicBezTo>
                    <a:pt x="1089" y="31"/>
                    <a:pt x="1036" y="25"/>
                    <a:pt x="985" y="25"/>
                  </a:cubicBezTo>
                  <a:cubicBezTo>
                    <a:pt x="518" y="25"/>
                    <a:pt x="212" y="560"/>
                    <a:pt x="123" y="1021"/>
                  </a:cubicBezTo>
                  <a:cubicBezTo>
                    <a:pt x="0" y="1658"/>
                    <a:pt x="328" y="2280"/>
                    <a:pt x="997" y="2388"/>
                  </a:cubicBezTo>
                  <a:cubicBezTo>
                    <a:pt x="1055" y="2398"/>
                    <a:pt x="1113" y="2403"/>
                    <a:pt x="1170" y="2403"/>
                  </a:cubicBezTo>
                  <a:cubicBezTo>
                    <a:pt x="1719" y="2403"/>
                    <a:pt x="2179" y="1969"/>
                    <a:pt x="2265" y="1419"/>
                  </a:cubicBezTo>
                  <a:cubicBezTo>
                    <a:pt x="2368" y="766"/>
                    <a:pt x="1917" y="211"/>
                    <a:pt x="1320" y="12"/>
                  </a:cubicBezTo>
                  <a:cubicBezTo>
                    <a:pt x="1297" y="4"/>
                    <a:pt x="1276" y="1"/>
                    <a:pt x="1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1084900" y="931638"/>
              <a:ext cx="35650" cy="62350"/>
            </a:xfrm>
            <a:custGeom>
              <a:avLst/>
              <a:gdLst/>
              <a:ahLst/>
              <a:cxnLst/>
              <a:rect l="l" t="t" r="r" b="b"/>
              <a:pathLst>
                <a:path w="1426" h="2494" extrusionOk="0">
                  <a:moveTo>
                    <a:pt x="937" y="1"/>
                  </a:moveTo>
                  <a:cubicBezTo>
                    <a:pt x="892" y="1"/>
                    <a:pt x="846" y="19"/>
                    <a:pt x="806" y="62"/>
                  </a:cubicBezTo>
                  <a:cubicBezTo>
                    <a:pt x="543" y="338"/>
                    <a:pt x="272" y="696"/>
                    <a:pt x="461" y="1086"/>
                  </a:cubicBezTo>
                  <a:cubicBezTo>
                    <a:pt x="544" y="1258"/>
                    <a:pt x="693" y="1328"/>
                    <a:pt x="815" y="1463"/>
                  </a:cubicBezTo>
                  <a:cubicBezTo>
                    <a:pt x="1253" y="1948"/>
                    <a:pt x="666" y="2093"/>
                    <a:pt x="255" y="2100"/>
                  </a:cubicBezTo>
                  <a:cubicBezTo>
                    <a:pt x="3" y="2106"/>
                    <a:pt x="0" y="2494"/>
                    <a:pt x="249" y="2494"/>
                  </a:cubicBezTo>
                  <a:cubicBezTo>
                    <a:pt x="251" y="2494"/>
                    <a:pt x="253" y="2494"/>
                    <a:pt x="255" y="2494"/>
                  </a:cubicBezTo>
                  <a:cubicBezTo>
                    <a:pt x="727" y="2485"/>
                    <a:pt x="1367" y="2368"/>
                    <a:pt x="1412" y="1778"/>
                  </a:cubicBezTo>
                  <a:cubicBezTo>
                    <a:pt x="1426" y="1580"/>
                    <a:pt x="1336" y="1413"/>
                    <a:pt x="1201" y="1277"/>
                  </a:cubicBezTo>
                  <a:cubicBezTo>
                    <a:pt x="1114" y="1187"/>
                    <a:pt x="989" y="1127"/>
                    <a:pt x="909" y="1029"/>
                  </a:cubicBezTo>
                  <a:cubicBezTo>
                    <a:pt x="696" y="776"/>
                    <a:pt x="899" y="534"/>
                    <a:pt x="1085" y="339"/>
                  </a:cubicBezTo>
                  <a:cubicBezTo>
                    <a:pt x="1219" y="198"/>
                    <a:pt x="1085" y="1"/>
                    <a:pt x="9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1185775" y="920263"/>
              <a:ext cx="51475" cy="81525"/>
            </a:xfrm>
            <a:custGeom>
              <a:avLst/>
              <a:gdLst/>
              <a:ahLst/>
              <a:cxnLst/>
              <a:rect l="l" t="t" r="r" b="b"/>
              <a:pathLst>
                <a:path w="2059" h="3261" extrusionOk="0">
                  <a:moveTo>
                    <a:pt x="897" y="360"/>
                  </a:moveTo>
                  <a:cubicBezTo>
                    <a:pt x="1094" y="360"/>
                    <a:pt x="1191" y="486"/>
                    <a:pt x="1190" y="737"/>
                  </a:cubicBezTo>
                  <a:cubicBezTo>
                    <a:pt x="1413" y="1010"/>
                    <a:pt x="1352" y="1172"/>
                    <a:pt x="1005" y="1219"/>
                  </a:cubicBezTo>
                  <a:cubicBezTo>
                    <a:pt x="861" y="1248"/>
                    <a:pt x="714" y="1267"/>
                    <a:pt x="565" y="1269"/>
                  </a:cubicBezTo>
                  <a:lnTo>
                    <a:pt x="565" y="1269"/>
                  </a:lnTo>
                  <a:cubicBezTo>
                    <a:pt x="559" y="977"/>
                    <a:pt x="550" y="685"/>
                    <a:pt x="538" y="393"/>
                  </a:cubicBezTo>
                  <a:lnTo>
                    <a:pt x="538" y="393"/>
                  </a:lnTo>
                  <a:cubicBezTo>
                    <a:pt x="616" y="383"/>
                    <a:pt x="694" y="377"/>
                    <a:pt x="774" y="373"/>
                  </a:cubicBezTo>
                  <a:cubicBezTo>
                    <a:pt x="818" y="364"/>
                    <a:pt x="859" y="360"/>
                    <a:pt x="897" y="360"/>
                  </a:cubicBezTo>
                  <a:close/>
                  <a:moveTo>
                    <a:pt x="621" y="1661"/>
                  </a:moveTo>
                  <a:cubicBezTo>
                    <a:pt x="1060" y="1661"/>
                    <a:pt x="2059" y="1866"/>
                    <a:pt x="1421" y="2440"/>
                  </a:cubicBezTo>
                  <a:cubicBezTo>
                    <a:pt x="1221" y="2619"/>
                    <a:pt x="875" y="2718"/>
                    <a:pt x="575" y="2800"/>
                  </a:cubicBezTo>
                  <a:lnTo>
                    <a:pt x="575" y="2800"/>
                  </a:lnTo>
                  <a:cubicBezTo>
                    <a:pt x="578" y="2421"/>
                    <a:pt x="577" y="2043"/>
                    <a:pt x="572" y="1665"/>
                  </a:cubicBezTo>
                  <a:lnTo>
                    <a:pt x="572" y="1665"/>
                  </a:lnTo>
                  <a:cubicBezTo>
                    <a:pt x="588" y="1663"/>
                    <a:pt x="604" y="1662"/>
                    <a:pt x="620" y="1661"/>
                  </a:cubicBezTo>
                  <a:lnTo>
                    <a:pt x="620" y="1661"/>
                  </a:lnTo>
                  <a:cubicBezTo>
                    <a:pt x="621" y="1661"/>
                    <a:pt x="621" y="1661"/>
                    <a:pt x="621" y="1661"/>
                  </a:cubicBezTo>
                  <a:close/>
                  <a:moveTo>
                    <a:pt x="757" y="0"/>
                  </a:moveTo>
                  <a:cubicBezTo>
                    <a:pt x="558" y="0"/>
                    <a:pt x="359" y="25"/>
                    <a:pt x="189" y="56"/>
                  </a:cubicBezTo>
                  <a:cubicBezTo>
                    <a:pt x="0" y="89"/>
                    <a:pt x="17" y="319"/>
                    <a:pt x="146" y="405"/>
                  </a:cubicBezTo>
                  <a:lnTo>
                    <a:pt x="146" y="405"/>
                  </a:lnTo>
                  <a:cubicBezTo>
                    <a:pt x="181" y="1291"/>
                    <a:pt x="194" y="2178"/>
                    <a:pt x="179" y="3063"/>
                  </a:cubicBezTo>
                  <a:cubicBezTo>
                    <a:pt x="178" y="3170"/>
                    <a:pt x="272" y="3260"/>
                    <a:pt x="375" y="3260"/>
                  </a:cubicBezTo>
                  <a:cubicBezTo>
                    <a:pt x="393" y="3260"/>
                    <a:pt x="411" y="3258"/>
                    <a:pt x="429" y="3252"/>
                  </a:cubicBezTo>
                  <a:cubicBezTo>
                    <a:pt x="960" y="3088"/>
                    <a:pt x="2042" y="2858"/>
                    <a:pt x="2020" y="2127"/>
                  </a:cubicBezTo>
                  <a:cubicBezTo>
                    <a:pt x="2009" y="1749"/>
                    <a:pt x="1794" y="1526"/>
                    <a:pt x="1509" y="1402"/>
                  </a:cubicBezTo>
                  <a:lnTo>
                    <a:pt x="1509" y="1402"/>
                  </a:lnTo>
                  <a:cubicBezTo>
                    <a:pt x="1736" y="1252"/>
                    <a:pt x="1881" y="1024"/>
                    <a:pt x="1820" y="684"/>
                  </a:cubicBezTo>
                  <a:cubicBezTo>
                    <a:pt x="1722" y="143"/>
                    <a:pt x="1238" y="0"/>
                    <a:pt x="7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7" name="Google Shape;1317;p39"/>
          <p:cNvGrpSpPr/>
          <p:nvPr/>
        </p:nvGrpSpPr>
        <p:grpSpPr>
          <a:xfrm>
            <a:off x="8424788" y="344175"/>
            <a:ext cx="305100" cy="636875"/>
            <a:chOff x="8424788" y="344175"/>
            <a:chExt cx="305100" cy="636875"/>
          </a:xfrm>
        </p:grpSpPr>
        <p:sp>
          <p:nvSpPr>
            <p:cNvPr id="1318" name="Google Shape;1318;p39"/>
            <p:cNvSpPr/>
            <p:nvPr/>
          </p:nvSpPr>
          <p:spPr>
            <a:xfrm>
              <a:off x="8442688" y="344175"/>
              <a:ext cx="11875" cy="635225"/>
            </a:xfrm>
            <a:custGeom>
              <a:avLst/>
              <a:gdLst/>
              <a:ahLst/>
              <a:cxnLst/>
              <a:rect l="l" t="t" r="r" b="b"/>
              <a:pathLst>
                <a:path w="475" h="25409" extrusionOk="0">
                  <a:moveTo>
                    <a:pt x="278" y="1"/>
                  </a:moveTo>
                  <a:cubicBezTo>
                    <a:pt x="180" y="1"/>
                    <a:pt x="80" y="64"/>
                    <a:pt x="79" y="191"/>
                  </a:cubicBezTo>
                  <a:cubicBezTo>
                    <a:pt x="0" y="8534"/>
                    <a:pt x="48" y="16875"/>
                    <a:pt x="79" y="25218"/>
                  </a:cubicBezTo>
                  <a:cubicBezTo>
                    <a:pt x="80" y="25345"/>
                    <a:pt x="178" y="25408"/>
                    <a:pt x="277" y="25408"/>
                  </a:cubicBezTo>
                  <a:cubicBezTo>
                    <a:pt x="375" y="25408"/>
                    <a:pt x="473" y="25345"/>
                    <a:pt x="473" y="25218"/>
                  </a:cubicBezTo>
                  <a:cubicBezTo>
                    <a:pt x="441" y="16875"/>
                    <a:pt x="394" y="8532"/>
                    <a:pt x="473" y="191"/>
                  </a:cubicBezTo>
                  <a:cubicBezTo>
                    <a:pt x="474" y="64"/>
                    <a:pt x="376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8443588" y="968400"/>
              <a:ext cx="280050" cy="12650"/>
            </a:xfrm>
            <a:custGeom>
              <a:avLst/>
              <a:gdLst/>
              <a:ahLst/>
              <a:cxnLst/>
              <a:rect l="l" t="t" r="r" b="b"/>
              <a:pathLst>
                <a:path w="11202" h="506" extrusionOk="0">
                  <a:moveTo>
                    <a:pt x="240" y="0"/>
                  </a:moveTo>
                  <a:cubicBezTo>
                    <a:pt x="0" y="0"/>
                    <a:pt x="4" y="381"/>
                    <a:pt x="252" y="394"/>
                  </a:cubicBezTo>
                  <a:cubicBezTo>
                    <a:pt x="2151" y="486"/>
                    <a:pt x="4055" y="506"/>
                    <a:pt x="5960" y="506"/>
                  </a:cubicBezTo>
                  <a:cubicBezTo>
                    <a:pt x="7343" y="506"/>
                    <a:pt x="8727" y="496"/>
                    <a:pt x="10109" y="496"/>
                  </a:cubicBezTo>
                  <a:cubicBezTo>
                    <a:pt x="10388" y="496"/>
                    <a:pt x="10668" y="496"/>
                    <a:pt x="10947" y="497"/>
                  </a:cubicBezTo>
                  <a:cubicBezTo>
                    <a:pt x="10948" y="497"/>
                    <a:pt x="10949" y="497"/>
                    <a:pt x="10950" y="497"/>
                  </a:cubicBezTo>
                  <a:cubicBezTo>
                    <a:pt x="11202" y="497"/>
                    <a:pt x="11201" y="103"/>
                    <a:pt x="10947" y="103"/>
                  </a:cubicBezTo>
                  <a:cubicBezTo>
                    <a:pt x="10642" y="102"/>
                    <a:pt x="10336" y="102"/>
                    <a:pt x="10031" y="102"/>
                  </a:cubicBezTo>
                  <a:cubicBezTo>
                    <a:pt x="8667" y="102"/>
                    <a:pt x="7301" y="112"/>
                    <a:pt x="5936" y="112"/>
                  </a:cubicBezTo>
                  <a:cubicBezTo>
                    <a:pt x="4039" y="112"/>
                    <a:pt x="2143" y="92"/>
                    <a:pt x="252" y="0"/>
                  </a:cubicBezTo>
                  <a:cubicBezTo>
                    <a:pt x="248" y="0"/>
                    <a:pt x="244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8448963" y="826025"/>
              <a:ext cx="177700" cy="149975"/>
            </a:xfrm>
            <a:custGeom>
              <a:avLst/>
              <a:gdLst/>
              <a:ahLst/>
              <a:cxnLst/>
              <a:rect l="l" t="t" r="r" b="b"/>
              <a:pathLst>
                <a:path w="7108" h="5999" extrusionOk="0">
                  <a:moveTo>
                    <a:pt x="803" y="0"/>
                  </a:moveTo>
                  <a:cubicBezTo>
                    <a:pt x="620" y="0"/>
                    <a:pt x="436" y="8"/>
                    <a:pt x="252" y="22"/>
                  </a:cubicBezTo>
                  <a:cubicBezTo>
                    <a:pt x="7" y="42"/>
                    <a:pt x="0" y="417"/>
                    <a:pt x="233" y="417"/>
                  </a:cubicBezTo>
                  <a:cubicBezTo>
                    <a:pt x="239" y="417"/>
                    <a:pt x="245" y="416"/>
                    <a:pt x="252" y="416"/>
                  </a:cubicBezTo>
                  <a:cubicBezTo>
                    <a:pt x="429" y="402"/>
                    <a:pt x="606" y="395"/>
                    <a:pt x="782" y="395"/>
                  </a:cubicBezTo>
                  <a:cubicBezTo>
                    <a:pt x="3853" y="395"/>
                    <a:pt x="6710" y="2494"/>
                    <a:pt x="6646" y="5808"/>
                  </a:cubicBezTo>
                  <a:cubicBezTo>
                    <a:pt x="6644" y="5935"/>
                    <a:pt x="6742" y="5998"/>
                    <a:pt x="6840" y="5998"/>
                  </a:cubicBezTo>
                  <a:cubicBezTo>
                    <a:pt x="6938" y="5998"/>
                    <a:pt x="7038" y="5935"/>
                    <a:pt x="7040" y="5808"/>
                  </a:cubicBezTo>
                  <a:cubicBezTo>
                    <a:pt x="7108" y="2300"/>
                    <a:pt x="4080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8424788" y="604300"/>
              <a:ext cx="302000" cy="15450"/>
            </a:xfrm>
            <a:custGeom>
              <a:avLst/>
              <a:gdLst/>
              <a:ahLst/>
              <a:cxnLst/>
              <a:rect l="l" t="t" r="r" b="b"/>
              <a:pathLst>
                <a:path w="12080" h="618" extrusionOk="0">
                  <a:moveTo>
                    <a:pt x="3928" y="0"/>
                  </a:moveTo>
                  <a:cubicBezTo>
                    <a:pt x="2703" y="0"/>
                    <a:pt x="1478" y="16"/>
                    <a:pt x="254" y="49"/>
                  </a:cubicBezTo>
                  <a:cubicBezTo>
                    <a:pt x="3" y="54"/>
                    <a:pt x="1" y="442"/>
                    <a:pt x="247" y="442"/>
                  </a:cubicBezTo>
                  <a:cubicBezTo>
                    <a:pt x="249" y="442"/>
                    <a:pt x="252" y="442"/>
                    <a:pt x="254" y="442"/>
                  </a:cubicBezTo>
                  <a:cubicBezTo>
                    <a:pt x="1479" y="410"/>
                    <a:pt x="2704" y="394"/>
                    <a:pt x="3929" y="394"/>
                  </a:cubicBezTo>
                  <a:cubicBezTo>
                    <a:pt x="6562" y="394"/>
                    <a:pt x="9195" y="468"/>
                    <a:pt x="11826" y="617"/>
                  </a:cubicBezTo>
                  <a:cubicBezTo>
                    <a:pt x="11831" y="617"/>
                    <a:pt x="11835" y="617"/>
                    <a:pt x="11840" y="617"/>
                  </a:cubicBezTo>
                  <a:cubicBezTo>
                    <a:pt x="12080" y="617"/>
                    <a:pt x="12074" y="237"/>
                    <a:pt x="11826" y="223"/>
                  </a:cubicBezTo>
                  <a:cubicBezTo>
                    <a:pt x="9195" y="75"/>
                    <a:pt x="6562" y="0"/>
                    <a:pt x="3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8446263" y="499050"/>
              <a:ext cx="283625" cy="331225"/>
            </a:xfrm>
            <a:custGeom>
              <a:avLst/>
              <a:gdLst/>
              <a:ahLst/>
              <a:cxnLst/>
              <a:rect l="l" t="t" r="r" b="b"/>
              <a:pathLst>
                <a:path w="11345" h="13249" extrusionOk="0">
                  <a:moveTo>
                    <a:pt x="6602" y="0"/>
                  </a:moveTo>
                  <a:cubicBezTo>
                    <a:pt x="4968" y="0"/>
                    <a:pt x="4608" y="2388"/>
                    <a:pt x="4325" y="3606"/>
                  </a:cubicBezTo>
                  <a:cubicBezTo>
                    <a:pt x="3747" y="6097"/>
                    <a:pt x="2968" y="9081"/>
                    <a:pt x="218" y="9943"/>
                  </a:cubicBezTo>
                  <a:cubicBezTo>
                    <a:pt x="1" y="10010"/>
                    <a:pt x="66" y="10331"/>
                    <a:pt x="263" y="10331"/>
                  </a:cubicBezTo>
                  <a:cubicBezTo>
                    <a:pt x="282" y="10331"/>
                    <a:pt x="303" y="10328"/>
                    <a:pt x="325" y="10321"/>
                  </a:cubicBezTo>
                  <a:cubicBezTo>
                    <a:pt x="2112" y="9761"/>
                    <a:pt x="3267" y="8245"/>
                    <a:pt x="3917" y="6548"/>
                  </a:cubicBezTo>
                  <a:cubicBezTo>
                    <a:pt x="4352" y="5411"/>
                    <a:pt x="4581" y="4210"/>
                    <a:pt x="4868" y="3030"/>
                  </a:cubicBezTo>
                  <a:cubicBezTo>
                    <a:pt x="5014" y="2422"/>
                    <a:pt x="5142" y="1761"/>
                    <a:pt x="5456" y="1211"/>
                  </a:cubicBezTo>
                  <a:cubicBezTo>
                    <a:pt x="5751" y="694"/>
                    <a:pt x="6199" y="451"/>
                    <a:pt x="6659" y="451"/>
                  </a:cubicBezTo>
                  <a:cubicBezTo>
                    <a:pt x="7111" y="451"/>
                    <a:pt x="7575" y="685"/>
                    <a:pt x="7920" y="1125"/>
                  </a:cubicBezTo>
                  <a:cubicBezTo>
                    <a:pt x="8766" y="2206"/>
                    <a:pt x="8800" y="3916"/>
                    <a:pt x="8813" y="5226"/>
                  </a:cubicBezTo>
                  <a:cubicBezTo>
                    <a:pt x="8827" y="6552"/>
                    <a:pt x="8716" y="7876"/>
                    <a:pt x="8757" y="9203"/>
                  </a:cubicBezTo>
                  <a:cubicBezTo>
                    <a:pt x="8807" y="10825"/>
                    <a:pt x="9085" y="13064"/>
                    <a:pt x="11092" y="13247"/>
                  </a:cubicBezTo>
                  <a:cubicBezTo>
                    <a:pt x="11099" y="13248"/>
                    <a:pt x="11106" y="13248"/>
                    <a:pt x="11113" y="13248"/>
                  </a:cubicBezTo>
                  <a:cubicBezTo>
                    <a:pt x="11345" y="13248"/>
                    <a:pt x="11335" y="12876"/>
                    <a:pt x="11092" y="12854"/>
                  </a:cubicBezTo>
                  <a:cubicBezTo>
                    <a:pt x="8176" y="12590"/>
                    <a:pt x="9257" y="6795"/>
                    <a:pt x="9199" y="4868"/>
                  </a:cubicBezTo>
                  <a:cubicBezTo>
                    <a:pt x="9151" y="3268"/>
                    <a:pt x="8958" y="375"/>
                    <a:pt x="6919" y="28"/>
                  </a:cubicBezTo>
                  <a:cubicBezTo>
                    <a:pt x="6808" y="9"/>
                    <a:pt x="6703" y="0"/>
                    <a:pt x="6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8663838" y="448100"/>
              <a:ext cx="30925" cy="58025"/>
            </a:xfrm>
            <a:custGeom>
              <a:avLst/>
              <a:gdLst/>
              <a:ahLst/>
              <a:cxnLst/>
              <a:rect l="l" t="t" r="r" b="b"/>
              <a:pathLst>
                <a:path w="1237" h="2321" extrusionOk="0">
                  <a:moveTo>
                    <a:pt x="998" y="1"/>
                  </a:moveTo>
                  <a:cubicBezTo>
                    <a:pt x="919" y="1"/>
                    <a:pt x="838" y="41"/>
                    <a:pt x="803" y="134"/>
                  </a:cubicBezTo>
                  <a:lnTo>
                    <a:pt x="56" y="2082"/>
                  </a:lnTo>
                  <a:cubicBezTo>
                    <a:pt x="1" y="2225"/>
                    <a:pt x="119" y="2320"/>
                    <a:pt x="241" y="2320"/>
                  </a:cubicBezTo>
                  <a:cubicBezTo>
                    <a:pt x="320" y="2320"/>
                    <a:pt x="400" y="2280"/>
                    <a:pt x="435" y="2188"/>
                  </a:cubicBezTo>
                  <a:lnTo>
                    <a:pt x="1182" y="240"/>
                  </a:lnTo>
                  <a:cubicBezTo>
                    <a:pt x="1237" y="95"/>
                    <a:pt x="1119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8682988" y="448025"/>
              <a:ext cx="28125" cy="57950"/>
            </a:xfrm>
            <a:custGeom>
              <a:avLst/>
              <a:gdLst/>
              <a:ahLst/>
              <a:cxnLst/>
              <a:rect l="l" t="t" r="r" b="b"/>
              <a:pathLst>
                <a:path w="1125" h="2318" extrusionOk="0">
                  <a:moveTo>
                    <a:pt x="240" y="0"/>
                  </a:moveTo>
                  <a:cubicBezTo>
                    <a:pt x="118" y="0"/>
                    <a:pt x="0" y="94"/>
                    <a:pt x="58" y="237"/>
                  </a:cubicBezTo>
                  <a:cubicBezTo>
                    <a:pt x="313" y="873"/>
                    <a:pt x="528" y="1518"/>
                    <a:pt x="705" y="2178"/>
                  </a:cubicBezTo>
                  <a:cubicBezTo>
                    <a:pt x="732" y="2276"/>
                    <a:pt x="807" y="2318"/>
                    <a:pt x="885" y="2318"/>
                  </a:cubicBezTo>
                  <a:cubicBezTo>
                    <a:pt x="1003" y="2318"/>
                    <a:pt x="1124" y="2221"/>
                    <a:pt x="1085" y="2072"/>
                  </a:cubicBezTo>
                  <a:cubicBezTo>
                    <a:pt x="907" y="1412"/>
                    <a:pt x="692" y="767"/>
                    <a:pt x="438" y="131"/>
                  </a:cubicBezTo>
                  <a:cubicBezTo>
                    <a:pt x="401" y="40"/>
                    <a:pt x="319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8672563" y="480825"/>
              <a:ext cx="33400" cy="9850"/>
            </a:xfrm>
            <a:custGeom>
              <a:avLst/>
              <a:gdLst/>
              <a:ahLst/>
              <a:cxnLst/>
              <a:rect l="l" t="t" r="r" b="b"/>
              <a:pathLst>
                <a:path w="1336" h="394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081" y="394"/>
                  </a:lnTo>
                  <a:cubicBezTo>
                    <a:pt x="1336" y="394"/>
                    <a:pt x="1336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8526863" y="715450"/>
              <a:ext cx="33875" cy="54525"/>
            </a:xfrm>
            <a:custGeom>
              <a:avLst/>
              <a:gdLst/>
              <a:ahLst/>
              <a:cxnLst/>
              <a:rect l="l" t="t" r="r" b="b"/>
              <a:pathLst>
                <a:path w="1355" h="2181" extrusionOk="0">
                  <a:moveTo>
                    <a:pt x="1013" y="1"/>
                  </a:moveTo>
                  <a:cubicBezTo>
                    <a:pt x="998" y="1"/>
                    <a:pt x="983" y="3"/>
                    <a:pt x="967" y="6"/>
                  </a:cubicBezTo>
                  <a:cubicBezTo>
                    <a:pt x="417" y="128"/>
                    <a:pt x="0" y="647"/>
                    <a:pt x="72" y="1221"/>
                  </a:cubicBezTo>
                  <a:cubicBezTo>
                    <a:pt x="141" y="1754"/>
                    <a:pt x="593" y="2119"/>
                    <a:pt x="1104" y="2179"/>
                  </a:cubicBezTo>
                  <a:cubicBezTo>
                    <a:pt x="1113" y="2180"/>
                    <a:pt x="1122" y="2181"/>
                    <a:pt x="1130" y="2181"/>
                  </a:cubicBezTo>
                  <a:cubicBezTo>
                    <a:pt x="1354" y="2181"/>
                    <a:pt x="1344" y="1813"/>
                    <a:pt x="1104" y="1785"/>
                  </a:cubicBezTo>
                  <a:cubicBezTo>
                    <a:pt x="272" y="1687"/>
                    <a:pt x="285" y="561"/>
                    <a:pt x="1071" y="387"/>
                  </a:cubicBezTo>
                  <a:cubicBezTo>
                    <a:pt x="1303" y="336"/>
                    <a:pt x="1228" y="1"/>
                    <a:pt x="10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8641013" y="884050"/>
              <a:ext cx="34525" cy="53700"/>
            </a:xfrm>
            <a:custGeom>
              <a:avLst/>
              <a:gdLst/>
              <a:ahLst/>
              <a:cxnLst/>
              <a:rect l="l" t="t" r="r" b="b"/>
              <a:pathLst>
                <a:path w="1381" h="2148" extrusionOk="0">
                  <a:moveTo>
                    <a:pt x="451" y="396"/>
                  </a:moveTo>
                  <a:cubicBezTo>
                    <a:pt x="771" y="396"/>
                    <a:pt x="984" y="723"/>
                    <a:pt x="913" y="1065"/>
                  </a:cubicBezTo>
                  <a:cubicBezTo>
                    <a:pt x="856" y="1339"/>
                    <a:pt x="659" y="1530"/>
                    <a:pt x="425" y="1656"/>
                  </a:cubicBezTo>
                  <a:lnTo>
                    <a:pt x="425" y="1656"/>
                  </a:lnTo>
                  <a:cubicBezTo>
                    <a:pt x="406" y="1237"/>
                    <a:pt x="397" y="819"/>
                    <a:pt x="397" y="399"/>
                  </a:cubicBezTo>
                  <a:lnTo>
                    <a:pt x="397" y="399"/>
                  </a:lnTo>
                  <a:cubicBezTo>
                    <a:pt x="415" y="397"/>
                    <a:pt x="433" y="396"/>
                    <a:pt x="451" y="396"/>
                  </a:cubicBezTo>
                  <a:close/>
                  <a:moveTo>
                    <a:pt x="446" y="0"/>
                  </a:moveTo>
                  <a:cubicBezTo>
                    <a:pt x="351" y="0"/>
                    <a:pt x="254" y="16"/>
                    <a:pt x="158" y="52"/>
                  </a:cubicBezTo>
                  <a:cubicBezTo>
                    <a:pt x="97" y="74"/>
                    <a:pt x="59" y="116"/>
                    <a:pt x="39" y="164"/>
                  </a:cubicBezTo>
                  <a:lnTo>
                    <a:pt x="39" y="164"/>
                  </a:lnTo>
                  <a:cubicBezTo>
                    <a:pt x="18" y="194"/>
                    <a:pt x="5" y="231"/>
                    <a:pt x="5" y="276"/>
                  </a:cubicBezTo>
                  <a:cubicBezTo>
                    <a:pt x="1" y="835"/>
                    <a:pt x="15" y="1392"/>
                    <a:pt x="48" y="1949"/>
                  </a:cubicBezTo>
                  <a:cubicBezTo>
                    <a:pt x="54" y="2048"/>
                    <a:pt x="138" y="2147"/>
                    <a:pt x="240" y="2147"/>
                  </a:cubicBezTo>
                  <a:cubicBezTo>
                    <a:pt x="258" y="2147"/>
                    <a:pt x="277" y="2144"/>
                    <a:pt x="296" y="2137"/>
                  </a:cubicBezTo>
                  <a:cubicBezTo>
                    <a:pt x="873" y="1936"/>
                    <a:pt x="1381" y="1468"/>
                    <a:pt x="1315" y="808"/>
                  </a:cubicBezTo>
                  <a:cubicBezTo>
                    <a:pt x="1269" y="348"/>
                    <a:pt x="881" y="0"/>
                    <a:pt x="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8444063" y="829325"/>
              <a:ext cx="63075" cy="49450"/>
            </a:xfrm>
            <a:custGeom>
              <a:avLst/>
              <a:gdLst/>
              <a:ahLst/>
              <a:cxnLst/>
              <a:rect l="l" t="t" r="r" b="b"/>
              <a:pathLst>
                <a:path w="2523" h="1978" extrusionOk="0">
                  <a:moveTo>
                    <a:pt x="2227" y="0"/>
                  </a:moveTo>
                  <a:cubicBezTo>
                    <a:pt x="2197" y="0"/>
                    <a:pt x="2165" y="8"/>
                    <a:pt x="2133" y="25"/>
                  </a:cubicBezTo>
                  <a:cubicBezTo>
                    <a:pt x="1378" y="424"/>
                    <a:pt x="965" y="1242"/>
                    <a:pt x="197" y="1615"/>
                  </a:cubicBezTo>
                  <a:cubicBezTo>
                    <a:pt x="0" y="1710"/>
                    <a:pt x="123" y="1977"/>
                    <a:pt x="306" y="1977"/>
                  </a:cubicBezTo>
                  <a:cubicBezTo>
                    <a:pt x="335" y="1977"/>
                    <a:pt x="365" y="1971"/>
                    <a:pt x="396" y="1956"/>
                  </a:cubicBezTo>
                  <a:cubicBezTo>
                    <a:pt x="1169" y="1579"/>
                    <a:pt x="1579" y="762"/>
                    <a:pt x="2332" y="364"/>
                  </a:cubicBezTo>
                  <a:cubicBezTo>
                    <a:pt x="2523" y="264"/>
                    <a:pt x="2406" y="0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8443438" y="840675"/>
              <a:ext cx="96875" cy="78400"/>
            </a:xfrm>
            <a:custGeom>
              <a:avLst/>
              <a:gdLst/>
              <a:ahLst/>
              <a:cxnLst/>
              <a:rect l="l" t="t" r="r" b="b"/>
              <a:pathLst>
                <a:path w="3875" h="3136" extrusionOk="0">
                  <a:moveTo>
                    <a:pt x="3573" y="1"/>
                  </a:moveTo>
                  <a:cubicBezTo>
                    <a:pt x="3530" y="1"/>
                    <a:pt x="3484" y="15"/>
                    <a:pt x="3443" y="50"/>
                  </a:cubicBezTo>
                  <a:cubicBezTo>
                    <a:pt x="2349" y="974"/>
                    <a:pt x="1254" y="1894"/>
                    <a:pt x="154" y="2807"/>
                  </a:cubicBezTo>
                  <a:cubicBezTo>
                    <a:pt x="0" y="2936"/>
                    <a:pt x="142" y="3135"/>
                    <a:pt x="303" y="3135"/>
                  </a:cubicBezTo>
                  <a:cubicBezTo>
                    <a:pt x="347" y="3135"/>
                    <a:pt x="392" y="3121"/>
                    <a:pt x="433" y="3087"/>
                  </a:cubicBezTo>
                  <a:cubicBezTo>
                    <a:pt x="1534" y="2173"/>
                    <a:pt x="2629" y="1253"/>
                    <a:pt x="3722" y="329"/>
                  </a:cubicBezTo>
                  <a:cubicBezTo>
                    <a:pt x="3874" y="200"/>
                    <a:pt x="3734" y="1"/>
                    <a:pt x="35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8444813" y="857850"/>
              <a:ext cx="126525" cy="103125"/>
            </a:xfrm>
            <a:custGeom>
              <a:avLst/>
              <a:gdLst/>
              <a:ahLst/>
              <a:cxnLst/>
              <a:rect l="l" t="t" r="r" b="b"/>
              <a:pathLst>
                <a:path w="5061" h="4125" extrusionOk="0">
                  <a:moveTo>
                    <a:pt x="4763" y="0"/>
                  </a:moveTo>
                  <a:cubicBezTo>
                    <a:pt x="4720" y="0"/>
                    <a:pt x="4674" y="15"/>
                    <a:pt x="4634" y="52"/>
                  </a:cubicBezTo>
                  <a:cubicBezTo>
                    <a:pt x="3186" y="1355"/>
                    <a:pt x="1695" y="2604"/>
                    <a:pt x="160" y="3801"/>
                  </a:cubicBezTo>
                  <a:cubicBezTo>
                    <a:pt x="1" y="3925"/>
                    <a:pt x="145" y="4125"/>
                    <a:pt x="311" y="4125"/>
                  </a:cubicBezTo>
                  <a:cubicBezTo>
                    <a:pt x="354" y="4125"/>
                    <a:pt x="398" y="4112"/>
                    <a:pt x="439" y="4080"/>
                  </a:cubicBezTo>
                  <a:cubicBezTo>
                    <a:pt x="1974" y="2883"/>
                    <a:pt x="3465" y="1634"/>
                    <a:pt x="4913" y="331"/>
                  </a:cubicBezTo>
                  <a:cubicBezTo>
                    <a:pt x="5061" y="199"/>
                    <a:pt x="4921" y="0"/>
                    <a:pt x="47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8489038" y="891325"/>
              <a:ext cx="112675" cy="87150"/>
            </a:xfrm>
            <a:custGeom>
              <a:avLst/>
              <a:gdLst/>
              <a:ahLst/>
              <a:cxnLst/>
              <a:rect l="l" t="t" r="r" b="b"/>
              <a:pathLst>
                <a:path w="4507" h="3486" extrusionOk="0">
                  <a:moveTo>
                    <a:pt x="4199" y="1"/>
                  </a:moveTo>
                  <a:cubicBezTo>
                    <a:pt x="4156" y="1"/>
                    <a:pt x="4111" y="14"/>
                    <a:pt x="4070" y="47"/>
                  </a:cubicBezTo>
                  <a:cubicBezTo>
                    <a:pt x="2780" y="1081"/>
                    <a:pt x="1477" y="2101"/>
                    <a:pt x="165" y="3106"/>
                  </a:cubicBezTo>
                  <a:cubicBezTo>
                    <a:pt x="1" y="3231"/>
                    <a:pt x="104" y="3486"/>
                    <a:pt x="258" y="3486"/>
                  </a:cubicBezTo>
                  <a:cubicBezTo>
                    <a:pt x="291" y="3486"/>
                    <a:pt x="327" y="3474"/>
                    <a:pt x="362" y="3447"/>
                  </a:cubicBezTo>
                  <a:cubicBezTo>
                    <a:pt x="1704" y="2421"/>
                    <a:pt x="3032" y="1381"/>
                    <a:pt x="4349" y="326"/>
                  </a:cubicBezTo>
                  <a:cubicBezTo>
                    <a:pt x="4507" y="199"/>
                    <a:pt x="4364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8553613" y="932125"/>
              <a:ext cx="63850" cy="47450"/>
            </a:xfrm>
            <a:custGeom>
              <a:avLst/>
              <a:gdLst/>
              <a:ahLst/>
              <a:cxnLst/>
              <a:rect l="l" t="t" r="r" b="b"/>
              <a:pathLst>
                <a:path w="2554" h="1898" extrusionOk="0">
                  <a:moveTo>
                    <a:pt x="2259" y="1"/>
                  </a:moveTo>
                  <a:cubicBezTo>
                    <a:pt x="2215" y="1"/>
                    <a:pt x="2170" y="17"/>
                    <a:pt x="2128" y="54"/>
                  </a:cubicBezTo>
                  <a:cubicBezTo>
                    <a:pt x="1523" y="605"/>
                    <a:pt x="874" y="1093"/>
                    <a:pt x="180" y="1524"/>
                  </a:cubicBezTo>
                  <a:cubicBezTo>
                    <a:pt x="1" y="1637"/>
                    <a:pt x="111" y="1897"/>
                    <a:pt x="280" y="1897"/>
                  </a:cubicBezTo>
                  <a:cubicBezTo>
                    <a:pt x="312" y="1897"/>
                    <a:pt x="346" y="1888"/>
                    <a:pt x="380" y="1866"/>
                  </a:cubicBezTo>
                  <a:cubicBezTo>
                    <a:pt x="1103" y="1417"/>
                    <a:pt x="1779" y="906"/>
                    <a:pt x="2407" y="333"/>
                  </a:cubicBezTo>
                  <a:cubicBezTo>
                    <a:pt x="2554" y="199"/>
                    <a:pt x="2416" y="1"/>
                    <a:pt x="22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" name="Google Shape;1358;p39"/>
          <p:cNvGrpSpPr/>
          <p:nvPr/>
        </p:nvGrpSpPr>
        <p:grpSpPr>
          <a:xfrm>
            <a:off x="3844420" y="-114761"/>
            <a:ext cx="1537107" cy="579865"/>
            <a:chOff x="3844420" y="-114761"/>
            <a:chExt cx="1537107" cy="579865"/>
          </a:xfrm>
        </p:grpSpPr>
        <p:sp>
          <p:nvSpPr>
            <p:cNvPr id="1359" name="Google Shape;1359;p39"/>
            <p:cNvSpPr/>
            <p:nvPr/>
          </p:nvSpPr>
          <p:spPr>
            <a:xfrm rot="-252901">
              <a:off x="3859669" y="-60030"/>
              <a:ext cx="1506607" cy="470402"/>
            </a:xfrm>
            <a:custGeom>
              <a:avLst/>
              <a:gdLst/>
              <a:ahLst/>
              <a:cxnLst/>
              <a:rect l="l" t="t" r="r" b="b"/>
              <a:pathLst>
                <a:path w="60264" h="18816" extrusionOk="0">
                  <a:moveTo>
                    <a:pt x="551" y="0"/>
                  </a:moveTo>
                  <a:cubicBezTo>
                    <a:pt x="354" y="0"/>
                    <a:pt x="155" y="127"/>
                    <a:pt x="149" y="381"/>
                  </a:cubicBezTo>
                  <a:cubicBezTo>
                    <a:pt x="0" y="6394"/>
                    <a:pt x="32" y="12405"/>
                    <a:pt x="249" y="18414"/>
                  </a:cubicBezTo>
                  <a:cubicBezTo>
                    <a:pt x="256" y="18595"/>
                    <a:pt x="406" y="18810"/>
                    <a:pt x="606" y="18810"/>
                  </a:cubicBezTo>
                  <a:cubicBezTo>
                    <a:pt x="618" y="18810"/>
                    <a:pt x="631" y="18810"/>
                    <a:pt x="643" y="18808"/>
                  </a:cubicBezTo>
                  <a:cubicBezTo>
                    <a:pt x="1426" y="18707"/>
                    <a:pt x="2231" y="18680"/>
                    <a:pt x="3038" y="18680"/>
                  </a:cubicBezTo>
                  <a:cubicBezTo>
                    <a:pt x="3959" y="18680"/>
                    <a:pt x="4884" y="18715"/>
                    <a:pt x="5785" y="18715"/>
                  </a:cubicBezTo>
                  <a:cubicBezTo>
                    <a:pt x="5830" y="18715"/>
                    <a:pt x="5876" y="18715"/>
                    <a:pt x="5921" y="18715"/>
                  </a:cubicBezTo>
                  <a:cubicBezTo>
                    <a:pt x="7808" y="18707"/>
                    <a:pt x="9695" y="18704"/>
                    <a:pt x="11582" y="18704"/>
                  </a:cubicBezTo>
                  <a:cubicBezTo>
                    <a:pt x="13581" y="18704"/>
                    <a:pt x="15581" y="18707"/>
                    <a:pt x="17580" y="18711"/>
                  </a:cubicBezTo>
                  <a:cubicBezTo>
                    <a:pt x="27394" y="18728"/>
                    <a:pt x="37209" y="18772"/>
                    <a:pt x="47025" y="18799"/>
                  </a:cubicBezTo>
                  <a:cubicBezTo>
                    <a:pt x="50026" y="18807"/>
                    <a:pt x="53028" y="18816"/>
                    <a:pt x="56028" y="18816"/>
                  </a:cubicBezTo>
                  <a:cubicBezTo>
                    <a:pt x="57271" y="18816"/>
                    <a:pt x="58513" y="18814"/>
                    <a:pt x="59756" y="18811"/>
                  </a:cubicBezTo>
                  <a:cubicBezTo>
                    <a:pt x="60261" y="18808"/>
                    <a:pt x="60264" y="18023"/>
                    <a:pt x="59758" y="18023"/>
                  </a:cubicBezTo>
                  <a:cubicBezTo>
                    <a:pt x="59757" y="18023"/>
                    <a:pt x="59756" y="18023"/>
                    <a:pt x="59756" y="18023"/>
                  </a:cubicBezTo>
                  <a:cubicBezTo>
                    <a:pt x="58362" y="18028"/>
                    <a:pt x="56969" y="18030"/>
                    <a:pt x="55576" y="18030"/>
                  </a:cubicBezTo>
                  <a:cubicBezTo>
                    <a:pt x="42836" y="18030"/>
                    <a:pt x="30093" y="17863"/>
                    <a:pt x="17353" y="17863"/>
                  </a:cubicBezTo>
                  <a:cubicBezTo>
                    <a:pt x="12522" y="17863"/>
                    <a:pt x="7693" y="17887"/>
                    <a:pt x="2863" y="17953"/>
                  </a:cubicBezTo>
                  <a:cubicBezTo>
                    <a:pt x="2477" y="17959"/>
                    <a:pt x="2066" y="18002"/>
                    <a:pt x="1669" y="18002"/>
                  </a:cubicBezTo>
                  <a:cubicBezTo>
                    <a:pt x="1537" y="18002"/>
                    <a:pt x="1407" y="17997"/>
                    <a:pt x="1280" y="17985"/>
                  </a:cubicBezTo>
                  <a:cubicBezTo>
                    <a:pt x="388" y="17899"/>
                    <a:pt x="905" y="18056"/>
                    <a:pt x="981" y="16850"/>
                  </a:cubicBezTo>
                  <a:cubicBezTo>
                    <a:pt x="1140" y="14274"/>
                    <a:pt x="851" y="11593"/>
                    <a:pt x="839" y="9008"/>
                  </a:cubicBezTo>
                  <a:cubicBezTo>
                    <a:pt x="826" y="6132"/>
                    <a:pt x="862" y="3257"/>
                    <a:pt x="934" y="383"/>
                  </a:cubicBezTo>
                  <a:cubicBezTo>
                    <a:pt x="941" y="128"/>
                    <a:pt x="747" y="0"/>
                    <a:pt x="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9"/>
            <p:cNvSpPr/>
            <p:nvPr/>
          </p:nvSpPr>
          <p:spPr>
            <a:xfrm rot="-252901">
              <a:off x="3873465" y="-35046"/>
              <a:ext cx="1450757" cy="360827"/>
            </a:xfrm>
            <a:custGeom>
              <a:avLst/>
              <a:gdLst/>
              <a:ahLst/>
              <a:cxnLst/>
              <a:rect l="l" t="t" r="r" b="b"/>
              <a:pathLst>
                <a:path w="58030" h="14433" extrusionOk="0">
                  <a:moveTo>
                    <a:pt x="32526" y="0"/>
                  </a:moveTo>
                  <a:cubicBezTo>
                    <a:pt x="32260" y="0"/>
                    <a:pt x="31995" y="14"/>
                    <a:pt x="31732" y="43"/>
                  </a:cubicBezTo>
                  <a:cubicBezTo>
                    <a:pt x="29273" y="311"/>
                    <a:pt x="27409" y="1934"/>
                    <a:pt x="26086" y="3938"/>
                  </a:cubicBezTo>
                  <a:cubicBezTo>
                    <a:pt x="24471" y="6385"/>
                    <a:pt x="23541" y="10901"/>
                    <a:pt x="20104" y="11361"/>
                  </a:cubicBezTo>
                  <a:cubicBezTo>
                    <a:pt x="19955" y="11381"/>
                    <a:pt x="19811" y="11390"/>
                    <a:pt x="19671" y="11390"/>
                  </a:cubicBezTo>
                  <a:cubicBezTo>
                    <a:pt x="17422" y="11390"/>
                    <a:pt x="16291" y="8911"/>
                    <a:pt x="15295" y="7201"/>
                  </a:cubicBezTo>
                  <a:cubicBezTo>
                    <a:pt x="14265" y="5426"/>
                    <a:pt x="12917" y="3706"/>
                    <a:pt x="10786" y="3706"/>
                  </a:cubicBezTo>
                  <a:cubicBezTo>
                    <a:pt x="10573" y="3706"/>
                    <a:pt x="10352" y="3723"/>
                    <a:pt x="10123" y="3759"/>
                  </a:cubicBezTo>
                  <a:cubicBezTo>
                    <a:pt x="6881" y="4271"/>
                    <a:pt x="4588" y="8032"/>
                    <a:pt x="1293" y="8032"/>
                  </a:cubicBezTo>
                  <a:cubicBezTo>
                    <a:pt x="983" y="8032"/>
                    <a:pt x="664" y="7999"/>
                    <a:pt x="334" y="7926"/>
                  </a:cubicBezTo>
                  <a:cubicBezTo>
                    <a:pt x="317" y="7922"/>
                    <a:pt x="301" y="7921"/>
                    <a:pt x="285" y="7921"/>
                  </a:cubicBezTo>
                  <a:cubicBezTo>
                    <a:pt x="76" y="7921"/>
                    <a:pt x="1" y="8252"/>
                    <a:pt x="231" y="8303"/>
                  </a:cubicBezTo>
                  <a:cubicBezTo>
                    <a:pt x="575" y="8378"/>
                    <a:pt x="908" y="8413"/>
                    <a:pt x="1232" y="8413"/>
                  </a:cubicBezTo>
                  <a:cubicBezTo>
                    <a:pt x="3771" y="8413"/>
                    <a:pt x="5741" y="6287"/>
                    <a:pt x="7858" y="5055"/>
                  </a:cubicBezTo>
                  <a:cubicBezTo>
                    <a:pt x="8771" y="4523"/>
                    <a:pt x="9813" y="4106"/>
                    <a:pt x="10844" y="4106"/>
                  </a:cubicBezTo>
                  <a:cubicBezTo>
                    <a:pt x="11449" y="4106"/>
                    <a:pt x="12051" y="4250"/>
                    <a:pt x="12621" y="4598"/>
                  </a:cubicBezTo>
                  <a:cubicBezTo>
                    <a:pt x="13580" y="5185"/>
                    <a:pt x="14222" y="6164"/>
                    <a:pt x="14787" y="7110"/>
                  </a:cubicBezTo>
                  <a:cubicBezTo>
                    <a:pt x="15715" y="8664"/>
                    <a:pt x="16548" y="10694"/>
                    <a:pt x="18304" y="11487"/>
                  </a:cubicBezTo>
                  <a:cubicBezTo>
                    <a:pt x="18769" y="11697"/>
                    <a:pt x="19231" y="11790"/>
                    <a:pt x="19681" y="11790"/>
                  </a:cubicBezTo>
                  <a:cubicBezTo>
                    <a:pt x="21378" y="11790"/>
                    <a:pt x="22907" y="10458"/>
                    <a:pt x="23809" y="9020"/>
                  </a:cubicBezTo>
                  <a:cubicBezTo>
                    <a:pt x="25512" y="6302"/>
                    <a:pt x="26335" y="3006"/>
                    <a:pt x="29274" y="1253"/>
                  </a:cubicBezTo>
                  <a:cubicBezTo>
                    <a:pt x="30262" y="663"/>
                    <a:pt x="31384" y="392"/>
                    <a:pt x="32513" y="392"/>
                  </a:cubicBezTo>
                  <a:cubicBezTo>
                    <a:pt x="33990" y="392"/>
                    <a:pt x="35479" y="856"/>
                    <a:pt x="36700" y="1678"/>
                  </a:cubicBezTo>
                  <a:cubicBezTo>
                    <a:pt x="39452" y="3534"/>
                    <a:pt x="39480" y="6541"/>
                    <a:pt x="40117" y="9485"/>
                  </a:cubicBezTo>
                  <a:cubicBezTo>
                    <a:pt x="40625" y="11833"/>
                    <a:pt x="41978" y="13773"/>
                    <a:pt x="44430" y="14301"/>
                  </a:cubicBezTo>
                  <a:cubicBezTo>
                    <a:pt x="44841" y="14390"/>
                    <a:pt x="45240" y="14432"/>
                    <a:pt x="45627" y="14432"/>
                  </a:cubicBezTo>
                  <a:cubicBezTo>
                    <a:pt x="47795" y="14432"/>
                    <a:pt x="49556" y="13098"/>
                    <a:pt x="50674" y="11139"/>
                  </a:cubicBezTo>
                  <a:cubicBezTo>
                    <a:pt x="52033" y="8758"/>
                    <a:pt x="53401" y="4111"/>
                    <a:pt x="56715" y="4111"/>
                  </a:cubicBezTo>
                  <a:cubicBezTo>
                    <a:pt x="57025" y="4111"/>
                    <a:pt x="57352" y="4152"/>
                    <a:pt x="57697" y="4239"/>
                  </a:cubicBezTo>
                  <a:cubicBezTo>
                    <a:pt x="57716" y="4244"/>
                    <a:pt x="57734" y="4246"/>
                    <a:pt x="57751" y="4246"/>
                  </a:cubicBezTo>
                  <a:cubicBezTo>
                    <a:pt x="57957" y="4246"/>
                    <a:pt x="58029" y="3916"/>
                    <a:pt x="57803" y="3859"/>
                  </a:cubicBezTo>
                  <a:cubicBezTo>
                    <a:pt x="57490" y="3781"/>
                    <a:pt x="57184" y="3744"/>
                    <a:pt x="56885" y="3744"/>
                  </a:cubicBezTo>
                  <a:cubicBezTo>
                    <a:pt x="54780" y="3744"/>
                    <a:pt x="53054" y="5560"/>
                    <a:pt x="52090" y="7357"/>
                  </a:cubicBezTo>
                  <a:cubicBezTo>
                    <a:pt x="50773" y="9809"/>
                    <a:pt x="49915" y="13197"/>
                    <a:pt x="46810" y="13915"/>
                  </a:cubicBezTo>
                  <a:cubicBezTo>
                    <a:pt x="46434" y="14001"/>
                    <a:pt x="46048" y="14044"/>
                    <a:pt x="45660" y="14044"/>
                  </a:cubicBezTo>
                  <a:cubicBezTo>
                    <a:pt x="44627" y="14044"/>
                    <a:pt x="43587" y="13742"/>
                    <a:pt x="42729" y="13170"/>
                  </a:cubicBezTo>
                  <a:cubicBezTo>
                    <a:pt x="41332" y="12238"/>
                    <a:pt x="40745" y="10665"/>
                    <a:pt x="40436" y="9079"/>
                  </a:cubicBezTo>
                  <a:cubicBezTo>
                    <a:pt x="39938" y="6541"/>
                    <a:pt x="39825" y="3931"/>
                    <a:pt x="37809" y="2060"/>
                  </a:cubicBezTo>
                  <a:cubicBezTo>
                    <a:pt x="36396" y="747"/>
                    <a:pt x="34455" y="0"/>
                    <a:pt x="325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9"/>
            <p:cNvSpPr/>
            <p:nvPr/>
          </p:nvSpPr>
          <p:spPr>
            <a:xfrm rot="-252901">
              <a:off x="3878919" y="213807"/>
              <a:ext cx="1450807" cy="15475"/>
            </a:xfrm>
            <a:custGeom>
              <a:avLst/>
              <a:gdLst/>
              <a:ahLst/>
              <a:cxnLst/>
              <a:rect l="l" t="t" r="r" b="b"/>
              <a:pathLst>
                <a:path w="58032" h="619" extrusionOk="0">
                  <a:moveTo>
                    <a:pt x="57780" y="0"/>
                  </a:moveTo>
                  <a:cubicBezTo>
                    <a:pt x="57780" y="0"/>
                    <a:pt x="57779" y="0"/>
                    <a:pt x="57778" y="0"/>
                  </a:cubicBezTo>
                  <a:cubicBezTo>
                    <a:pt x="51207" y="26"/>
                    <a:pt x="44636" y="52"/>
                    <a:pt x="38066" y="76"/>
                  </a:cubicBezTo>
                  <a:cubicBezTo>
                    <a:pt x="28016" y="116"/>
                    <a:pt x="17968" y="155"/>
                    <a:pt x="7919" y="195"/>
                  </a:cubicBezTo>
                  <a:cubicBezTo>
                    <a:pt x="5364" y="205"/>
                    <a:pt x="2810" y="215"/>
                    <a:pt x="254" y="225"/>
                  </a:cubicBezTo>
                  <a:cubicBezTo>
                    <a:pt x="2" y="225"/>
                    <a:pt x="1" y="618"/>
                    <a:pt x="254" y="618"/>
                  </a:cubicBezTo>
                  <a:cubicBezTo>
                    <a:pt x="6825" y="591"/>
                    <a:pt x="13396" y="567"/>
                    <a:pt x="19967" y="541"/>
                  </a:cubicBezTo>
                  <a:cubicBezTo>
                    <a:pt x="30016" y="503"/>
                    <a:pt x="40064" y="462"/>
                    <a:pt x="50113" y="424"/>
                  </a:cubicBezTo>
                  <a:cubicBezTo>
                    <a:pt x="52669" y="412"/>
                    <a:pt x="55222" y="404"/>
                    <a:pt x="57778" y="394"/>
                  </a:cubicBezTo>
                  <a:cubicBezTo>
                    <a:pt x="58030" y="391"/>
                    <a:pt x="58031" y="0"/>
                    <a:pt x="577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9"/>
            <p:cNvSpPr/>
            <p:nvPr/>
          </p:nvSpPr>
          <p:spPr>
            <a:xfrm rot="-252901">
              <a:off x="4902511" y="192654"/>
              <a:ext cx="48475" cy="43350"/>
            </a:xfrm>
            <a:custGeom>
              <a:avLst/>
              <a:gdLst/>
              <a:ahLst/>
              <a:cxnLst/>
              <a:rect l="l" t="t" r="r" b="b"/>
              <a:pathLst>
                <a:path w="1939" h="1734" extrusionOk="0">
                  <a:moveTo>
                    <a:pt x="1659" y="0"/>
                  </a:moveTo>
                  <a:cubicBezTo>
                    <a:pt x="1599" y="0"/>
                    <a:pt x="1538" y="26"/>
                    <a:pt x="1495" y="87"/>
                  </a:cubicBezTo>
                  <a:cubicBezTo>
                    <a:pt x="1132" y="588"/>
                    <a:pt x="689" y="1017"/>
                    <a:pt x="175" y="1361"/>
                  </a:cubicBezTo>
                  <a:cubicBezTo>
                    <a:pt x="1" y="1479"/>
                    <a:pt x="109" y="1734"/>
                    <a:pt x="271" y="1734"/>
                  </a:cubicBezTo>
                  <a:cubicBezTo>
                    <a:pt x="304" y="1734"/>
                    <a:pt x="338" y="1724"/>
                    <a:pt x="374" y="1700"/>
                  </a:cubicBezTo>
                  <a:cubicBezTo>
                    <a:pt x="945" y="1316"/>
                    <a:pt x="1432" y="844"/>
                    <a:pt x="1834" y="284"/>
                  </a:cubicBezTo>
                  <a:cubicBezTo>
                    <a:pt x="1938" y="140"/>
                    <a:pt x="1801" y="0"/>
                    <a:pt x="16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9"/>
            <p:cNvSpPr/>
            <p:nvPr/>
          </p:nvSpPr>
          <p:spPr>
            <a:xfrm rot="-252901">
              <a:off x="4919658" y="195421"/>
              <a:ext cx="65150" cy="67175"/>
            </a:xfrm>
            <a:custGeom>
              <a:avLst/>
              <a:gdLst/>
              <a:ahLst/>
              <a:cxnLst/>
              <a:rect l="l" t="t" r="r" b="b"/>
              <a:pathLst>
                <a:path w="2606" h="2687" extrusionOk="0">
                  <a:moveTo>
                    <a:pt x="2327" y="1"/>
                  </a:moveTo>
                  <a:cubicBezTo>
                    <a:pt x="2282" y="1"/>
                    <a:pt x="2236" y="19"/>
                    <a:pt x="2196" y="63"/>
                  </a:cubicBezTo>
                  <a:lnTo>
                    <a:pt x="129" y="2345"/>
                  </a:lnTo>
                  <a:cubicBezTo>
                    <a:pt x="0" y="2489"/>
                    <a:pt x="134" y="2686"/>
                    <a:pt x="279" y="2686"/>
                  </a:cubicBezTo>
                  <a:cubicBezTo>
                    <a:pt x="323" y="2686"/>
                    <a:pt x="368" y="2668"/>
                    <a:pt x="408" y="2624"/>
                  </a:cubicBezTo>
                  <a:lnTo>
                    <a:pt x="2475" y="342"/>
                  </a:lnTo>
                  <a:cubicBezTo>
                    <a:pt x="2606" y="198"/>
                    <a:pt x="2473" y="1"/>
                    <a:pt x="23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9"/>
            <p:cNvSpPr/>
            <p:nvPr/>
          </p:nvSpPr>
          <p:spPr>
            <a:xfrm rot="-252901">
              <a:off x="4947028" y="197287"/>
              <a:ext cx="76725" cy="83300"/>
            </a:xfrm>
            <a:custGeom>
              <a:avLst/>
              <a:gdLst/>
              <a:ahLst/>
              <a:cxnLst/>
              <a:rect l="l" t="t" r="r" b="b"/>
              <a:pathLst>
                <a:path w="3069" h="3332" extrusionOk="0">
                  <a:moveTo>
                    <a:pt x="2794" y="0"/>
                  </a:moveTo>
                  <a:cubicBezTo>
                    <a:pt x="2734" y="0"/>
                    <a:pt x="2675" y="27"/>
                    <a:pt x="2634" y="92"/>
                  </a:cubicBezTo>
                  <a:cubicBezTo>
                    <a:pt x="1948" y="1185"/>
                    <a:pt x="1118" y="2152"/>
                    <a:pt x="150" y="3003"/>
                  </a:cubicBezTo>
                  <a:cubicBezTo>
                    <a:pt x="0" y="3133"/>
                    <a:pt x="139" y="3331"/>
                    <a:pt x="297" y="3331"/>
                  </a:cubicBezTo>
                  <a:cubicBezTo>
                    <a:pt x="341" y="3331"/>
                    <a:pt x="386" y="3316"/>
                    <a:pt x="427" y="3280"/>
                  </a:cubicBezTo>
                  <a:cubicBezTo>
                    <a:pt x="1420" y="2409"/>
                    <a:pt x="2271" y="1409"/>
                    <a:pt x="2973" y="291"/>
                  </a:cubicBezTo>
                  <a:cubicBezTo>
                    <a:pt x="3068" y="142"/>
                    <a:pt x="2931" y="0"/>
                    <a:pt x="27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9"/>
            <p:cNvSpPr/>
            <p:nvPr/>
          </p:nvSpPr>
          <p:spPr>
            <a:xfrm rot="-252901">
              <a:off x="4984337" y="192485"/>
              <a:ext cx="91450" cy="96675"/>
            </a:xfrm>
            <a:custGeom>
              <a:avLst/>
              <a:gdLst/>
              <a:ahLst/>
              <a:cxnLst/>
              <a:rect l="l" t="t" r="r" b="b"/>
              <a:pathLst>
                <a:path w="3658" h="3867" extrusionOk="0">
                  <a:moveTo>
                    <a:pt x="3375" y="0"/>
                  </a:moveTo>
                  <a:cubicBezTo>
                    <a:pt x="3330" y="0"/>
                    <a:pt x="3285" y="18"/>
                    <a:pt x="3245" y="60"/>
                  </a:cubicBezTo>
                  <a:cubicBezTo>
                    <a:pt x="2184" y="1196"/>
                    <a:pt x="1146" y="2349"/>
                    <a:pt x="126" y="3523"/>
                  </a:cubicBezTo>
                  <a:cubicBezTo>
                    <a:pt x="0" y="3670"/>
                    <a:pt x="132" y="3867"/>
                    <a:pt x="275" y="3867"/>
                  </a:cubicBezTo>
                  <a:cubicBezTo>
                    <a:pt x="320" y="3867"/>
                    <a:pt x="366" y="3848"/>
                    <a:pt x="405" y="3802"/>
                  </a:cubicBezTo>
                  <a:cubicBezTo>
                    <a:pt x="1424" y="2630"/>
                    <a:pt x="2463" y="1476"/>
                    <a:pt x="3524" y="339"/>
                  </a:cubicBezTo>
                  <a:cubicBezTo>
                    <a:pt x="3658" y="198"/>
                    <a:pt x="3523" y="0"/>
                    <a:pt x="33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9"/>
            <p:cNvSpPr/>
            <p:nvPr/>
          </p:nvSpPr>
          <p:spPr>
            <a:xfrm rot="-252901">
              <a:off x="5035612" y="183387"/>
              <a:ext cx="93925" cy="103525"/>
            </a:xfrm>
            <a:custGeom>
              <a:avLst/>
              <a:gdLst/>
              <a:ahLst/>
              <a:cxnLst/>
              <a:rect l="l" t="t" r="r" b="b"/>
              <a:pathLst>
                <a:path w="3757" h="4141" extrusionOk="0">
                  <a:moveTo>
                    <a:pt x="3470" y="1"/>
                  </a:moveTo>
                  <a:cubicBezTo>
                    <a:pt x="3426" y="1"/>
                    <a:pt x="3380" y="18"/>
                    <a:pt x="3339" y="59"/>
                  </a:cubicBezTo>
                  <a:cubicBezTo>
                    <a:pt x="2169" y="1246"/>
                    <a:pt x="1091" y="2513"/>
                    <a:pt x="105" y="3855"/>
                  </a:cubicBezTo>
                  <a:cubicBezTo>
                    <a:pt x="0" y="4000"/>
                    <a:pt x="137" y="4140"/>
                    <a:pt x="280" y="4140"/>
                  </a:cubicBezTo>
                  <a:cubicBezTo>
                    <a:pt x="340" y="4140"/>
                    <a:pt x="401" y="4116"/>
                    <a:pt x="446" y="4056"/>
                  </a:cubicBezTo>
                  <a:cubicBezTo>
                    <a:pt x="1412" y="2739"/>
                    <a:pt x="2471" y="1500"/>
                    <a:pt x="3618" y="338"/>
                  </a:cubicBezTo>
                  <a:cubicBezTo>
                    <a:pt x="3756" y="199"/>
                    <a:pt x="3621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9"/>
            <p:cNvSpPr/>
            <p:nvPr/>
          </p:nvSpPr>
          <p:spPr>
            <a:xfrm rot="-252901">
              <a:off x="4667755" y="-32100"/>
              <a:ext cx="9850" cy="71700"/>
            </a:xfrm>
            <a:custGeom>
              <a:avLst/>
              <a:gdLst/>
              <a:ahLst/>
              <a:cxnLst/>
              <a:rect l="l" t="t" r="r" b="b"/>
              <a:pathLst>
                <a:path w="394" h="2868" extrusionOk="0">
                  <a:moveTo>
                    <a:pt x="197" y="0"/>
                  </a:moveTo>
                  <a:cubicBezTo>
                    <a:pt x="99" y="0"/>
                    <a:pt x="0" y="63"/>
                    <a:pt x="0" y="189"/>
                  </a:cubicBezTo>
                  <a:lnTo>
                    <a:pt x="0" y="2677"/>
                  </a:lnTo>
                  <a:cubicBezTo>
                    <a:pt x="0" y="2804"/>
                    <a:pt x="99" y="2867"/>
                    <a:pt x="197" y="2867"/>
                  </a:cubicBezTo>
                  <a:cubicBezTo>
                    <a:pt x="295" y="2867"/>
                    <a:pt x="394" y="2804"/>
                    <a:pt x="394" y="2677"/>
                  </a:cubicBezTo>
                  <a:lnTo>
                    <a:pt x="394" y="189"/>
                  </a:lnTo>
                  <a:cubicBezTo>
                    <a:pt x="394" y="63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9"/>
            <p:cNvSpPr/>
            <p:nvPr/>
          </p:nvSpPr>
          <p:spPr>
            <a:xfrm rot="-252901">
              <a:off x="4676492" y="63812"/>
              <a:ext cx="9850" cy="31350"/>
            </a:xfrm>
            <a:custGeom>
              <a:avLst/>
              <a:gdLst/>
              <a:ahLst/>
              <a:cxnLst/>
              <a:rect l="l" t="t" r="r" b="b"/>
              <a:pathLst>
                <a:path w="394" h="1254" extrusionOk="0">
                  <a:moveTo>
                    <a:pt x="197" y="1"/>
                  </a:moveTo>
                  <a:cubicBezTo>
                    <a:pt x="99" y="1"/>
                    <a:pt x="0" y="64"/>
                    <a:pt x="0" y="192"/>
                  </a:cubicBezTo>
                  <a:lnTo>
                    <a:pt x="0" y="1064"/>
                  </a:lnTo>
                  <a:cubicBezTo>
                    <a:pt x="0" y="1190"/>
                    <a:pt x="99" y="1254"/>
                    <a:pt x="197" y="1254"/>
                  </a:cubicBezTo>
                  <a:cubicBezTo>
                    <a:pt x="295" y="1254"/>
                    <a:pt x="394" y="1190"/>
                    <a:pt x="394" y="1064"/>
                  </a:cubicBezTo>
                  <a:lnTo>
                    <a:pt x="394" y="192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9"/>
            <p:cNvSpPr/>
            <p:nvPr/>
          </p:nvSpPr>
          <p:spPr>
            <a:xfrm rot="-252901">
              <a:off x="4683004" y="122698"/>
              <a:ext cx="9850" cy="90375"/>
            </a:xfrm>
            <a:custGeom>
              <a:avLst/>
              <a:gdLst/>
              <a:ahLst/>
              <a:cxnLst/>
              <a:rect l="l" t="t" r="r" b="b"/>
              <a:pathLst>
                <a:path w="394" h="3615" extrusionOk="0">
                  <a:moveTo>
                    <a:pt x="197" y="0"/>
                  </a:moveTo>
                  <a:cubicBezTo>
                    <a:pt x="99" y="0"/>
                    <a:pt x="0" y="64"/>
                    <a:pt x="0" y="190"/>
                  </a:cubicBezTo>
                  <a:lnTo>
                    <a:pt x="0" y="3424"/>
                  </a:lnTo>
                  <a:cubicBezTo>
                    <a:pt x="0" y="3551"/>
                    <a:pt x="99" y="3614"/>
                    <a:pt x="197" y="3614"/>
                  </a:cubicBezTo>
                  <a:cubicBezTo>
                    <a:pt x="295" y="3614"/>
                    <a:pt x="394" y="3551"/>
                    <a:pt x="394" y="3424"/>
                  </a:cubicBezTo>
                  <a:lnTo>
                    <a:pt x="394" y="190"/>
                  </a:lnTo>
                  <a:cubicBezTo>
                    <a:pt x="394" y="64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9"/>
            <p:cNvSpPr/>
            <p:nvPr/>
          </p:nvSpPr>
          <p:spPr>
            <a:xfrm rot="-252901">
              <a:off x="4281194" y="141678"/>
              <a:ext cx="171276" cy="11800"/>
            </a:xfrm>
            <a:custGeom>
              <a:avLst/>
              <a:gdLst/>
              <a:ahLst/>
              <a:cxnLst/>
              <a:rect l="l" t="t" r="r" b="b"/>
              <a:pathLst>
                <a:path w="6851" h="472" extrusionOk="0">
                  <a:moveTo>
                    <a:pt x="2475" y="0"/>
                  </a:moveTo>
                  <a:cubicBezTo>
                    <a:pt x="1735" y="0"/>
                    <a:pt x="994" y="8"/>
                    <a:pt x="254" y="23"/>
                  </a:cubicBezTo>
                  <a:cubicBezTo>
                    <a:pt x="4" y="29"/>
                    <a:pt x="1" y="417"/>
                    <a:pt x="249" y="417"/>
                  </a:cubicBezTo>
                  <a:cubicBezTo>
                    <a:pt x="251" y="417"/>
                    <a:pt x="252" y="417"/>
                    <a:pt x="254" y="417"/>
                  </a:cubicBezTo>
                  <a:cubicBezTo>
                    <a:pt x="1004" y="401"/>
                    <a:pt x="1752" y="394"/>
                    <a:pt x="2501" y="394"/>
                  </a:cubicBezTo>
                  <a:cubicBezTo>
                    <a:pt x="3867" y="394"/>
                    <a:pt x="5231" y="419"/>
                    <a:pt x="6596" y="471"/>
                  </a:cubicBezTo>
                  <a:cubicBezTo>
                    <a:pt x="6599" y="471"/>
                    <a:pt x="6601" y="471"/>
                    <a:pt x="6604" y="471"/>
                  </a:cubicBezTo>
                  <a:cubicBezTo>
                    <a:pt x="6851" y="471"/>
                    <a:pt x="6845" y="86"/>
                    <a:pt x="6596" y="77"/>
                  </a:cubicBezTo>
                  <a:cubicBezTo>
                    <a:pt x="5223" y="26"/>
                    <a:pt x="3849" y="0"/>
                    <a:pt x="24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9"/>
            <p:cNvSpPr/>
            <p:nvPr/>
          </p:nvSpPr>
          <p:spPr>
            <a:xfrm rot="-252901">
              <a:off x="4366063" y="289364"/>
              <a:ext cx="9850" cy="40625"/>
            </a:xfrm>
            <a:custGeom>
              <a:avLst/>
              <a:gdLst/>
              <a:ahLst/>
              <a:cxnLst/>
              <a:rect l="l" t="t" r="r" b="b"/>
              <a:pathLst>
                <a:path w="394" h="1625" extrusionOk="0">
                  <a:moveTo>
                    <a:pt x="197" y="1"/>
                  </a:moveTo>
                  <a:cubicBezTo>
                    <a:pt x="99" y="1"/>
                    <a:pt x="0" y="64"/>
                    <a:pt x="0" y="191"/>
                  </a:cubicBezTo>
                  <a:lnTo>
                    <a:pt x="0" y="1435"/>
                  </a:lnTo>
                  <a:cubicBezTo>
                    <a:pt x="0" y="1561"/>
                    <a:pt x="99" y="1625"/>
                    <a:pt x="197" y="1625"/>
                  </a:cubicBezTo>
                  <a:cubicBezTo>
                    <a:pt x="296" y="1625"/>
                    <a:pt x="394" y="1561"/>
                    <a:pt x="394" y="1435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9"/>
            <p:cNvSpPr/>
            <p:nvPr/>
          </p:nvSpPr>
          <p:spPr>
            <a:xfrm rot="-252901">
              <a:off x="4373152" y="341838"/>
              <a:ext cx="9875" cy="43750"/>
            </a:xfrm>
            <a:custGeom>
              <a:avLst/>
              <a:gdLst/>
              <a:ahLst/>
              <a:cxnLst/>
              <a:rect l="l" t="t" r="r" b="b"/>
              <a:pathLst>
                <a:path w="395" h="1750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1560"/>
                  </a:lnTo>
                  <a:cubicBezTo>
                    <a:pt x="1" y="1686"/>
                    <a:pt x="99" y="1750"/>
                    <a:pt x="198" y="1750"/>
                  </a:cubicBezTo>
                  <a:cubicBezTo>
                    <a:pt x="296" y="1750"/>
                    <a:pt x="394" y="1686"/>
                    <a:pt x="394" y="1560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73" name="Google Shape;1373;p39"/>
          <p:cNvCxnSpPr/>
          <p:nvPr/>
        </p:nvCxnSpPr>
        <p:spPr>
          <a:xfrm>
            <a:off x="4322950" y="3706175"/>
            <a:ext cx="5094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2DA72F9-5D3A-0074-8D86-E46833540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787" y="2183130"/>
            <a:ext cx="1754213" cy="2571750"/>
          </a:xfrm>
          <a:prstGeom prst="rect">
            <a:avLst/>
          </a:prstGeom>
        </p:spPr>
      </p:pic>
      <p:sp>
        <p:nvSpPr>
          <p:cNvPr id="1945" name="Google Shape;1945;p4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APLICACIÓN DE LAS FUNCIONES</a:t>
            </a:r>
            <a:endParaRPr b="1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Google Shape;1461;p40">
                <a:extLst>
                  <a:ext uri="{FF2B5EF4-FFF2-40B4-BE49-F238E27FC236}">
                    <a16:creationId xmlns:a16="http://schemas.microsoft.com/office/drawing/2014/main" id="{937C6F81-BEA3-D293-68A6-6910E1BB9A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0338" y="1193990"/>
                <a:ext cx="8201597" cy="35608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chemeClr val="hlink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1pPr>
                <a:lvl2pPr marL="914400" marR="0" lvl="1" indent="-317500" algn="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2pPr>
                <a:lvl3pPr marL="1371600" marR="0" lvl="2" indent="-317500" algn="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3pPr>
                <a:lvl4pPr marL="1828800" marR="0" lvl="3" indent="-317500" algn="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4pPr>
                <a:lvl5pPr marL="2286000" marR="0" lvl="4" indent="-317500" algn="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5pPr>
                <a:lvl6pPr marL="2743200" marR="0" lvl="5" indent="-317500" algn="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6pPr>
                <a:lvl7pPr marL="3200400" marR="0" lvl="6" indent="-317500" algn="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7pPr>
                <a:lvl8pPr marL="3657600" marR="0" lvl="7" indent="-317500" algn="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8pPr>
                <a:lvl9pPr marL="4114800" marR="0" lvl="8" indent="-317500" algn="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9pPr>
              </a:lstStyle>
              <a:p>
                <a:pPr marL="139700" indent="0" algn="l"/>
                <a:r>
                  <a:rPr lang="es-MX" sz="1800" dirty="0"/>
                  <a:t>1. Un malabarista lanza hacia arriba tres pelotas, cada una de ellas se desplaza siguiendo una trayectoria que cumple con la gráfica de la siguiente función cuadrática:</a:t>
                </a:r>
                <a:endParaRPr lang="es-MX" sz="1800" b="1" dirty="0"/>
              </a:p>
              <a:p>
                <a:pPr marL="139700" indent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8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s-CL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1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s-CL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sz="18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s-CL" sz="1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s-CL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CL" sz="1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sz="1800" b="1" i="1" smtClean="0">
                          <a:latin typeface="Cambria Math" panose="02040503050406030204" pitchFamily="18" charset="0"/>
                        </a:rPr>
                        <m:t>𝟗𝟔</m:t>
                      </m:r>
                      <m:r>
                        <a:rPr lang="es-CL" sz="1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CL" sz="1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sz="1800" b="1" i="1" smtClean="0"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es-MX" sz="1800" dirty="0"/>
              </a:p>
              <a:p>
                <a:pPr marL="139700" indent="0" algn="l"/>
                <a:r>
                  <a:rPr lang="es-MX" sz="1800" dirty="0"/>
                  <a:t>Donde f(x) indica la altura (en centímetros) alcanzada por las pelotas al cabo de x segundos de transcurrido el lanzamiento.</a:t>
                </a:r>
              </a:p>
              <a:p>
                <a:pPr marL="139700" indent="0" algn="l"/>
                <a:endParaRPr lang="es-MX" sz="1800" dirty="0"/>
              </a:p>
              <a:p>
                <a:pPr marL="482600" indent="-342900" algn="l">
                  <a:buAutoNum type="alphaLcParenR"/>
                </a:pPr>
                <a:r>
                  <a:rPr lang="es-MX" sz="1800" dirty="0"/>
                  <a:t>¿Cuánto tiempo tarda una pelota en alcanzar su altura máxima?</a:t>
                </a:r>
              </a:p>
              <a:p>
                <a:pPr marL="482600" indent="-342900" algn="l">
                  <a:buAutoNum type="alphaLcParenR"/>
                </a:pPr>
                <a:r>
                  <a:rPr lang="es-MX" sz="1800" dirty="0"/>
                  <a:t>¿Cuál es la altura máxima que alcanza cada pelota?</a:t>
                </a:r>
              </a:p>
              <a:p>
                <a:pPr marL="482600" indent="-342900" algn="l">
                  <a:buAutoNum type="alphaLcParenR"/>
                </a:pPr>
                <a:r>
                  <a:rPr lang="es-MX" sz="1800" dirty="0"/>
                  <a:t>¿Cuál es la altura alcanzada por una pelota transcurrido dos y seis segundos desde su lanzamiento?</a:t>
                </a:r>
              </a:p>
              <a:p>
                <a:pPr marL="482600" indent="-342900" algn="l">
                  <a:buAutoNum type="alphaLcParenR"/>
                </a:pPr>
                <a:endParaRPr lang="es-MX" sz="1800" dirty="0"/>
              </a:p>
              <a:p>
                <a:pPr marL="482600" indent="-342900" algn="l">
                  <a:buAutoNum type="arabicPeriod"/>
                </a:pPr>
                <a:endParaRPr lang="es-MX" sz="1800" dirty="0"/>
              </a:p>
              <a:p>
                <a:pPr marL="482600" indent="-342900" algn="l">
                  <a:buFont typeface="Didact Gothic"/>
                  <a:buAutoNum type="arabicPeriod"/>
                </a:pPr>
                <a:endParaRPr lang="es-MX" sz="1800" dirty="0"/>
              </a:p>
              <a:p>
                <a:pPr marL="482600" indent="-342900" algn="l">
                  <a:buAutoNum type="arabicPeriod"/>
                </a:pPr>
                <a:endParaRPr lang="es-MX" sz="1800" dirty="0"/>
              </a:p>
              <a:p>
                <a:pPr marL="139700" indent="0" algn="l"/>
                <a:endParaRPr lang="es-MX" sz="1800" dirty="0"/>
              </a:p>
              <a:p>
                <a:pPr marL="139700" indent="0" algn="l"/>
                <a:endParaRPr lang="es-MX" sz="1800" dirty="0"/>
              </a:p>
            </p:txBody>
          </p:sp>
        </mc:Choice>
        <mc:Fallback xmlns="">
          <p:sp>
            <p:nvSpPr>
              <p:cNvPr id="123" name="Google Shape;1461;p40">
                <a:extLst>
                  <a:ext uri="{FF2B5EF4-FFF2-40B4-BE49-F238E27FC236}">
                    <a16:creationId xmlns:a16="http://schemas.microsoft.com/office/drawing/2014/main" id="{937C6F81-BEA3-D293-68A6-6910E1BB9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38" y="1193990"/>
                <a:ext cx="8201597" cy="3560890"/>
              </a:xfrm>
              <a:prstGeom prst="rect">
                <a:avLst/>
              </a:prstGeom>
              <a:blipFill>
                <a:blip r:embed="rId4"/>
                <a:stretch>
                  <a:fillRect r="-6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4919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Google Shape;1461;p40">
                <a:extLst>
                  <a:ext uri="{FF2B5EF4-FFF2-40B4-BE49-F238E27FC236}">
                    <a16:creationId xmlns:a16="http://schemas.microsoft.com/office/drawing/2014/main" id="{937C6F81-BEA3-D293-68A6-6910E1BB9A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1201" y="399906"/>
                <a:ext cx="8201597" cy="35608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chemeClr val="hlink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1pPr>
                <a:lvl2pPr marL="914400" marR="0" lvl="1" indent="-317500" algn="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2pPr>
                <a:lvl3pPr marL="1371600" marR="0" lvl="2" indent="-317500" algn="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3pPr>
                <a:lvl4pPr marL="1828800" marR="0" lvl="3" indent="-317500" algn="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4pPr>
                <a:lvl5pPr marL="2286000" marR="0" lvl="4" indent="-317500" algn="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5pPr>
                <a:lvl6pPr marL="2743200" marR="0" lvl="5" indent="-317500" algn="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6pPr>
                <a:lvl7pPr marL="3200400" marR="0" lvl="6" indent="-317500" algn="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7pPr>
                <a:lvl8pPr marL="3657600" marR="0" lvl="7" indent="-317500" algn="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8pPr>
                <a:lvl9pPr marL="4114800" marR="0" lvl="8" indent="-317500" algn="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9pPr>
              </a:lstStyle>
              <a:p>
                <a:pPr marL="139700" indent="0" algn="l"/>
                <a:r>
                  <a:rPr lang="es-MX" sz="1800" dirty="0"/>
                  <a:t>2. El rendimiento de combustible de un automóvil se obtiene de acuerdo a la velocidad con la que se desplaza, si x es la velocidad medida en kilómetros por hora (km/h), el rendimiento está dado por la siguiente función:</a:t>
                </a:r>
              </a:p>
              <a:p>
                <a:pPr marL="139700" indent="0"/>
                <a:r>
                  <a:rPr lang="es-CL" sz="1800" b="1" dirty="0"/>
                  <a:t>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CL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s-CL" sz="18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1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s-CL" sz="1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CL" sz="1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s-CL" sz="1800" b="1" i="1" smtClean="0">
                                <a:latin typeface="Cambria Math" panose="02040503050406030204" pitchFamily="18" charset="0"/>
                              </a:rPr>
                              <m:t>𝟒𝟎</m:t>
                            </m:r>
                          </m:den>
                        </m:f>
                        <m:r>
                          <a:rPr lang="es-CL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s-CL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s-CL" sz="1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s-CL" sz="1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18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s-CL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s-CL" sz="1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CL" sz="1800" b="0" i="0" smtClean="0">
                        <a:latin typeface="Cambria Math" panose="02040503050406030204" pitchFamily="18" charset="0"/>
                      </a:rPr>
                      <m:t>  , </m:t>
                    </m:r>
                    <m:r>
                      <m:rPr>
                        <m:sty m:val="p"/>
                      </m:rPr>
                      <a:rPr lang="es-CL" sz="1800" b="0" i="0" smtClean="0">
                        <a:latin typeface="Cambria Math" panose="02040503050406030204" pitchFamily="18" charset="0"/>
                      </a:rPr>
                      <m:t>para</m:t>
                    </m:r>
                    <m:r>
                      <a:rPr lang="es-CL" sz="1800" b="0" i="0" smtClean="0">
                        <a:latin typeface="Cambria Math" panose="02040503050406030204" pitchFamily="18" charset="0"/>
                      </a:rPr>
                      <m:t> 0&lt;</m:t>
                    </m:r>
                    <m:r>
                      <m:rPr>
                        <m:sty m:val="p"/>
                      </m:rPr>
                      <a:rPr lang="es-CL" sz="1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s-CL" sz="1800" b="0" i="0" smtClean="0">
                        <a:latin typeface="Cambria Math" panose="02040503050406030204" pitchFamily="18" charset="0"/>
                      </a:rPr>
                      <m:t>&lt;120</m:t>
                    </m:r>
                  </m:oMath>
                </a14:m>
                <a:endParaRPr lang="es-MX" sz="1800" dirty="0"/>
              </a:p>
              <a:p>
                <a:pPr marL="139700" indent="0" algn="l"/>
                <a:endParaRPr lang="es-MX" sz="1800" dirty="0"/>
              </a:p>
              <a:p>
                <a:pPr marL="482600" indent="-342900" algn="l">
                  <a:buAutoNum type="alphaLcParenR"/>
                </a:pPr>
                <a:r>
                  <a:rPr lang="es-MX" sz="1800" dirty="0"/>
                  <a:t>¿Cuál es el rendimiento del automóvil a una velocidad de 20 km/h y a 80km/h?</a:t>
                </a:r>
              </a:p>
              <a:p>
                <a:pPr marL="482600" indent="-342900" algn="l">
                  <a:buAutoNum type="alphaLcParenR"/>
                </a:pPr>
                <a:r>
                  <a:rPr lang="es-MX" sz="1800" dirty="0"/>
                  <a:t>¿A qué velocidad se obtiene el máximo rendimiento?</a:t>
                </a:r>
              </a:p>
              <a:p>
                <a:pPr marL="482600" indent="-342900" algn="l">
                  <a:buAutoNum type="alphaLcParenR"/>
                </a:pPr>
                <a:r>
                  <a:rPr lang="es-MX" sz="1800" dirty="0"/>
                  <a:t>¿Cuál es el máximo rendimiento?</a:t>
                </a:r>
              </a:p>
              <a:p>
                <a:pPr marL="482600" indent="-342900" algn="l">
                  <a:buAutoNum type="alphaLcParenR"/>
                </a:pPr>
                <a:endParaRPr lang="es-MX" sz="1800" dirty="0"/>
              </a:p>
              <a:p>
                <a:pPr marL="482600" indent="-342900" algn="l">
                  <a:buAutoNum type="arabicPeriod"/>
                </a:pPr>
                <a:endParaRPr lang="es-MX" sz="1800" dirty="0"/>
              </a:p>
              <a:p>
                <a:pPr marL="482600" indent="-342900" algn="l">
                  <a:buFont typeface="Didact Gothic"/>
                  <a:buAutoNum type="arabicPeriod"/>
                </a:pPr>
                <a:endParaRPr lang="es-MX" sz="1800" dirty="0"/>
              </a:p>
              <a:p>
                <a:pPr marL="482600" indent="-342900" algn="l">
                  <a:buAutoNum type="arabicPeriod"/>
                </a:pPr>
                <a:endParaRPr lang="es-MX" sz="1800" dirty="0"/>
              </a:p>
              <a:p>
                <a:pPr marL="139700" indent="0" algn="l"/>
                <a:endParaRPr lang="es-MX" sz="1800" dirty="0"/>
              </a:p>
              <a:p>
                <a:pPr marL="139700" indent="0" algn="l"/>
                <a:endParaRPr lang="es-MX" sz="1800" dirty="0"/>
              </a:p>
            </p:txBody>
          </p:sp>
        </mc:Choice>
        <mc:Fallback xmlns="">
          <p:sp>
            <p:nvSpPr>
              <p:cNvPr id="123" name="Google Shape;1461;p40">
                <a:extLst>
                  <a:ext uri="{FF2B5EF4-FFF2-40B4-BE49-F238E27FC236}">
                    <a16:creationId xmlns:a16="http://schemas.microsoft.com/office/drawing/2014/main" id="{937C6F81-BEA3-D293-68A6-6910E1BB9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01" y="399906"/>
                <a:ext cx="8201597" cy="35608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inco autos deportivos para superar la llamada crisis de los 40 | Emol.com">
            <a:extLst>
              <a:ext uri="{FF2B5EF4-FFF2-40B4-BE49-F238E27FC236}">
                <a16:creationId xmlns:a16="http://schemas.microsoft.com/office/drawing/2014/main" id="{96C728BD-2C1F-434A-ECC5-90E64414E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344" y="3399921"/>
            <a:ext cx="1996096" cy="112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892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/>
              <a:t>Problemas de ecuación </a:t>
            </a:r>
            <a:r>
              <a:rPr lang="es-CL" b="1" dirty="0" err="1"/>
              <a:t>cuadratica</a:t>
            </a:r>
            <a:r>
              <a:rPr lang="en" b="1" dirty="0"/>
              <a:t> </a:t>
            </a:r>
            <a:endParaRPr dirty="0"/>
          </a:p>
        </p:txBody>
      </p:sp>
      <p:sp>
        <p:nvSpPr>
          <p:cNvPr id="1461" name="Google Shape;1461;p40"/>
          <p:cNvSpPr txBox="1">
            <a:spLocks noGrp="1"/>
          </p:cNvSpPr>
          <p:nvPr>
            <p:ph type="body" idx="1"/>
          </p:nvPr>
        </p:nvSpPr>
        <p:spPr>
          <a:xfrm>
            <a:off x="380698" y="1269897"/>
            <a:ext cx="4762983" cy="23291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800" b="1" i="0" u="none" strike="noStrike" dirty="0">
                <a:solidFill>
                  <a:srgbClr val="000000"/>
                </a:solidFill>
                <a:effectLst/>
              </a:rPr>
              <a:t>a) </a:t>
            </a:r>
            <a:r>
              <a:rPr lang="es-CL" sz="1800" dirty="0">
                <a:solidFill>
                  <a:schemeClr val="bg2">
                    <a:lumMod val="10000"/>
                  </a:schemeClr>
                </a:solidFill>
                <a:effectLst/>
                <a:latin typeface="Didact Gothic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 largo de un campo de fútbol hace 30 metros más que de anchura y su área es de 7000 metros cuadrados¿ Cuales son las dimensiones del campo?</a:t>
            </a:r>
          </a:p>
          <a:p>
            <a:pPr marL="139700" indent="0">
              <a:buNone/>
            </a:pPr>
            <a:endParaRPr lang="es-MX" sz="1800" b="0" i="0" u="none" strike="noStrike" dirty="0">
              <a:solidFill>
                <a:srgbClr val="000000"/>
              </a:solidFill>
              <a:effectLst/>
            </a:endParaRPr>
          </a:p>
        </p:txBody>
      </p:sp>
      <p:grpSp>
        <p:nvGrpSpPr>
          <p:cNvPr id="1462" name="Google Shape;1462;p40"/>
          <p:cNvGrpSpPr/>
          <p:nvPr/>
        </p:nvGrpSpPr>
        <p:grpSpPr>
          <a:xfrm>
            <a:off x="5575175" y="701800"/>
            <a:ext cx="373125" cy="345125"/>
            <a:chOff x="5575175" y="701800"/>
            <a:chExt cx="373125" cy="345125"/>
          </a:xfrm>
        </p:grpSpPr>
        <p:sp>
          <p:nvSpPr>
            <p:cNvPr id="1463" name="Google Shape;1463;p40"/>
            <p:cNvSpPr/>
            <p:nvPr/>
          </p:nvSpPr>
          <p:spPr>
            <a:xfrm>
              <a:off x="5575175" y="70620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5592825" y="70180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5" name="Google Shape;1465;p40"/>
          <p:cNvGrpSpPr/>
          <p:nvPr/>
        </p:nvGrpSpPr>
        <p:grpSpPr>
          <a:xfrm>
            <a:off x="5371140" y="691547"/>
            <a:ext cx="944592" cy="707305"/>
            <a:chOff x="7401334" y="782830"/>
            <a:chExt cx="944592" cy="707305"/>
          </a:xfrm>
        </p:grpSpPr>
        <p:sp>
          <p:nvSpPr>
            <p:cNvPr id="1466" name="Google Shape;1466;p40"/>
            <p:cNvSpPr/>
            <p:nvPr/>
          </p:nvSpPr>
          <p:spPr>
            <a:xfrm rot="-4603600">
              <a:off x="7414304" y="814064"/>
              <a:ext cx="218578" cy="195053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 rot="-4603600">
              <a:off x="7430889" y="834922"/>
              <a:ext cx="218553" cy="161027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 rot="-4603600">
              <a:off x="7424370" y="831129"/>
              <a:ext cx="87726" cy="65351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 rot="-4603600">
              <a:off x="8082409" y="1221250"/>
              <a:ext cx="251729" cy="223478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 rot="-4603600">
              <a:off x="8199171" y="1358424"/>
              <a:ext cx="81826" cy="71301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 rot="-4603600">
              <a:off x="8270821" y="1345688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 rot="-4603600">
              <a:off x="7657170" y="739109"/>
              <a:ext cx="468407" cy="780961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 rot="-4603600">
              <a:off x="7736970" y="767260"/>
              <a:ext cx="308804" cy="724661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 rot="-4603600">
              <a:off x="7406306" y="835118"/>
              <a:ext cx="226878" cy="168802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 rot="-4603600">
              <a:off x="7399966" y="830951"/>
              <a:ext cx="95901" cy="73101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 rot="-4603600">
              <a:off x="8101936" y="1277059"/>
              <a:ext cx="239878" cy="156702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 rot="-4603600">
              <a:off x="7632608" y="739091"/>
              <a:ext cx="476732" cy="788661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 rot="-4603600">
              <a:off x="7712705" y="767062"/>
              <a:ext cx="316755" cy="732336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Por qué las líneas de las canchas de fútbol son así (y por qué son tan  geniales) - BBC News Mundo">
            <a:extLst>
              <a:ext uri="{FF2B5EF4-FFF2-40B4-BE49-F238E27FC236}">
                <a16:creationId xmlns:a16="http://schemas.microsoft.com/office/drawing/2014/main" id="{ECE10903-90F4-27E2-6AF7-DE4101484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610" y="2282721"/>
            <a:ext cx="3570515" cy="237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/>
              <a:t>Problemas de ecuación </a:t>
            </a:r>
            <a:r>
              <a:rPr lang="es-CL" b="1" dirty="0" err="1"/>
              <a:t>cuadratica</a:t>
            </a:r>
            <a:r>
              <a:rPr lang="en" b="1" dirty="0"/>
              <a:t> </a:t>
            </a:r>
            <a:endParaRPr dirty="0"/>
          </a:p>
        </p:txBody>
      </p:sp>
      <p:sp>
        <p:nvSpPr>
          <p:cNvPr id="1461" name="Google Shape;1461;p40"/>
          <p:cNvSpPr txBox="1">
            <a:spLocks noGrp="1"/>
          </p:cNvSpPr>
          <p:nvPr>
            <p:ph type="body" idx="1"/>
          </p:nvPr>
        </p:nvSpPr>
        <p:spPr>
          <a:xfrm>
            <a:off x="380698" y="1269897"/>
            <a:ext cx="4762983" cy="23291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800" b="1" dirty="0">
                <a:solidFill>
                  <a:srgbClr val="000000"/>
                </a:solidFill>
              </a:rPr>
              <a:t>b</a:t>
            </a:r>
            <a:r>
              <a:rPr lang="es-MX" sz="1800" b="1" i="0" u="none" strike="noStrike" dirty="0">
                <a:solidFill>
                  <a:srgbClr val="000000"/>
                </a:solidFill>
                <a:effectLst/>
              </a:rPr>
              <a:t>) </a:t>
            </a:r>
            <a:r>
              <a:rPr lang="es-CL" sz="1800" dirty="0">
                <a:solidFill>
                  <a:schemeClr val="bg2">
                    <a:lumMod val="10000"/>
                  </a:schemeClr>
                </a:solidFill>
                <a:effectLst/>
                <a:latin typeface="Didact Gothic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 tienen dos cuadriláteros, un cuadrado de lado x-2 unidades y un rectángulo de lado 3 y x-2/3. Si ambos cuadriláteros tienen igual área ¿Cuántos valores puede tomar x? ¿Cuáles son las medidas de los cuadriláteros?</a:t>
            </a:r>
          </a:p>
          <a:p>
            <a:pPr marL="139700" indent="0">
              <a:buNone/>
            </a:pPr>
            <a:endParaRPr lang="es-MX" sz="1800" b="0" i="0" u="none" strike="noStrike" dirty="0">
              <a:solidFill>
                <a:srgbClr val="000000"/>
              </a:solidFill>
              <a:effectLst/>
            </a:endParaRPr>
          </a:p>
        </p:txBody>
      </p:sp>
      <p:grpSp>
        <p:nvGrpSpPr>
          <p:cNvPr id="1462" name="Google Shape;1462;p40"/>
          <p:cNvGrpSpPr/>
          <p:nvPr/>
        </p:nvGrpSpPr>
        <p:grpSpPr>
          <a:xfrm>
            <a:off x="5575175" y="701800"/>
            <a:ext cx="373125" cy="345125"/>
            <a:chOff x="5575175" y="701800"/>
            <a:chExt cx="373125" cy="345125"/>
          </a:xfrm>
        </p:grpSpPr>
        <p:sp>
          <p:nvSpPr>
            <p:cNvPr id="1463" name="Google Shape;1463;p40"/>
            <p:cNvSpPr/>
            <p:nvPr/>
          </p:nvSpPr>
          <p:spPr>
            <a:xfrm>
              <a:off x="5575175" y="70620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5592825" y="70180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5" name="Google Shape;1465;p40"/>
          <p:cNvGrpSpPr/>
          <p:nvPr/>
        </p:nvGrpSpPr>
        <p:grpSpPr>
          <a:xfrm>
            <a:off x="5371140" y="691547"/>
            <a:ext cx="944592" cy="707305"/>
            <a:chOff x="7401334" y="782830"/>
            <a:chExt cx="944592" cy="707305"/>
          </a:xfrm>
        </p:grpSpPr>
        <p:sp>
          <p:nvSpPr>
            <p:cNvPr id="1466" name="Google Shape;1466;p40"/>
            <p:cNvSpPr/>
            <p:nvPr/>
          </p:nvSpPr>
          <p:spPr>
            <a:xfrm rot="-4603600">
              <a:off x="7414304" y="814064"/>
              <a:ext cx="218578" cy="195053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 rot="-4603600">
              <a:off x="7430889" y="834922"/>
              <a:ext cx="218553" cy="161027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 rot="-4603600">
              <a:off x="7424370" y="831129"/>
              <a:ext cx="87726" cy="65351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 rot="-4603600">
              <a:off x="8082409" y="1221250"/>
              <a:ext cx="251729" cy="223478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 rot="-4603600">
              <a:off x="8199171" y="1358424"/>
              <a:ext cx="81826" cy="71301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 rot="-4603600">
              <a:off x="8270821" y="1345688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 rot="-4603600">
              <a:off x="7657170" y="739109"/>
              <a:ext cx="468407" cy="780961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 rot="-4603600">
              <a:off x="7736970" y="767260"/>
              <a:ext cx="308804" cy="724661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 rot="-4603600">
              <a:off x="7406306" y="835118"/>
              <a:ext cx="226878" cy="168802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 rot="-4603600">
              <a:off x="7399966" y="830951"/>
              <a:ext cx="95901" cy="73101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 rot="-4603600">
              <a:off x="8101936" y="1277059"/>
              <a:ext cx="239878" cy="156702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 rot="-4603600">
              <a:off x="7632608" y="739091"/>
              <a:ext cx="476732" cy="788661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 rot="-4603600">
              <a:off x="7712705" y="767062"/>
              <a:ext cx="316755" cy="732336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Perímetro del cuadrado y del recténgulo – Conjeturas de una matemática">
            <a:extLst>
              <a:ext uri="{FF2B5EF4-FFF2-40B4-BE49-F238E27FC236}">
                <a16:creationId xmlns:a16="http://schemas.microsoft.com/office/drawing/2014/main" id="{13D9D757-2EC8-7BCF-0FD9-F6785CC3A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98" y="3085532"/>
            <a:ext cx="3213603" cy="131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248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/>
              <a:t>Problemas de ecuación </a:t>
            </a:r>
            <a:r>
              <a:rPr lang="es-CL" b="1" dirty="0" err="1"/>
              <a:t>cuadratica</a:t>
            </a:r>
            <a:r>
              <a:rPr lang="en" b="1" dirty="0"/>
              <a:t> </a:t>
            </a:r>
            <a:endParaRPr dirty="0"/>
          </a:p>
        </p:txBody>
      </p:sp>
      <p:sp>
        <p:nvSpPr>
          <p:cNvPr id="1461" name="Google Shape;1461;p40"/>
          <p:cNvSpPr txBox="1">
            <a:spLocks noGrp="1"/>
          </p:cNvSpPr>
          <p:nvPr>
            <p:ph type="body" idx="1"/>
          </p:nvPr>
        </p:nvSpPr>
        <p:spPr>
          <a:xfrm>
            <a:off x="613518" y="1825323"/>
            <a:ext cx="7810482" cy="23291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800" b="1" i="0" u="none" strike="noStrike" dirty="0">
                <a:solidFill>
                  <a:srgbClr val="000000"/>
                </a:solidFill>
                <a:effectLst/>
              </a:rPr>
              <a:t>c)</a:t>
            </a:r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>
                <a:solidFill>
                  <a:schemeClr val="bg2">
                    <a:lumMod val="10000"/>
                  </a:schemeClr>
                </a:solidFill>
                <a:effectLst/>
                <a:latin typeface="Didact Gothic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Dentro de 30 años la edad de Andrea será la mitad del cuadrado de la edad que tenía hace 10 años. ¿Cuántos años tiene Andrea hoy?</a:t>
            </a:r>
            <a:endParaRPr lang="es-MX" sz="1800" b="0" i="0" u="none" strike="noStrike" dirty="0">
              <a:solidFill>
                <a:schemeClr val="bg2">
                  <a:lumMod val="10000"/>
                </a:schemeClr>
              </a:solidFill>
              <a:effectLst/>
              <a:latin typeface="Didact Gothic" panose="00000500000000000000" pitchFamily="2" charset="0"/>
            </a:endParaRPr>
          </a:p>
        </p:txBody>
      </p:sp>
      <p:grpSp>
        <p:nvGrpSpPr>
          <p:cNvPr id="1462" name="Google Shape;1462;p40"/>
          <p:cNvGrpSpPr/>
          <p:nvPr/>
        </p:nvGrpSpPr>
        <p:grpSpPr>
          <a:xfrm>
            <a:off x="5575175" y="701800"/>
            <a:ext cx="373125" cy="345125"/>
            <a:chOff x="5575175" y="701800"/>
            <a:chExt cx="373125" cy="345125"/>
          </a:xfrm>
        </p:grpSpPr>
        <p:sp>
          <p:nvSpPr>
            <p:cNvPr id="1463" name="Google Shape;1463;p40"/>
            <p:cNvSpPr/>
            <p:nvPr/>
          </p:nvSpPr>
          <p:spPr>
            <a:xfrm>
              <a:off x="5575175" y="70620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5592825" y="70180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5" name="Google Shape;1465;p40"/>
          <p:cNvGrpSpPr/>
          <p:nvPr/>
        </p:nvGrpSpPr>
        <p:grpSpPr>
          <a:xfrm>
            <a:off x="5371140" y="691547"/>
            <a:ext cx="944592" cy="707305"/>
            <a:chOff x="7401334" y="782830"/>
            <a:chExt cx="944592" cy="707305"/>
          </a:xfrm>
        </p:grpSpPr>
        <p:sp>
          <p:nvSpPr>
            <p:cNvPr id="1466" name="Google Shape;1466;p40"/>
            <p:cNvSpPr/>
            <p:nvPr/>
          </p:nvSpPr>
          <p:spPr>
            <a:xfrm rot="-4603600">
              <a:off x="7414304" y="814064"/>
              <a:ext cx="218578" cy="195053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 rot="-4603600">
              <a:off x="7430889" y="834922"/>
              <a:ext cx="218553" cy="161027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 rot="-4603600">
              <a:off x="7424370" y="831129"/>
              <a:ext cx="87726" cy="65351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 rot="-4603600">
              <a:off x="8082409" y="1221250"/>
              <a:ext cx="251729" cy="223478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 rot="-4603600">
              <a:off x="8199171" y="1358424"/>
              <a:ext cx="81826" cy="71301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 rot="-4603600">
              <a:off x="8270821" y="1345688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 rot="-4603600">
              <a:off x="7657170" y="739109"/>
              <a:ext cx="468407" cy="780961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 rot="-4603600">
              <a:off x="7736970" y="767260"/>
              <a:ext cx="308804" cy="724661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 rot="-4603600">
              <a:off x="7406306" y="835118"/>
              <a:ext cx="226878" cy="168802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 rot="-4603600">
              <a:off x="7399966" y="830951"/>
              <a:ext cx="95901" cy="73101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 rot="-4603600">
              <a:off x="8101936" y="1277059"/>
              <a:ext cx="239878" cy="156702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 rot="-4603600">
              <a:off x="7632608" y="739091"/>
              <a:ext cx="476732" cy="788661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 rot="-4603600">
              <a:off x="7712705" y="767062"/>
              <a:ext cx="316755" cy="732336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07699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Función cuadrática </a:t>
            </a:r>
            <a:endParaRPr dirty="0"/>
          </a:p>
        </p:txBody>
      </p:sp>
      <p:sp>
        <p:nvSpPr>
          <p:cNvPr id="1461" name="Google Shape;1461;p40"/>
          <p:cNvSpPr txBox="1">
            <a:spLocks noGrp="1"/>
          </p:cNvSpPr>
          <p:nvPr>
            <p:ph type="body" idx="1"/>
          </p:nvPr>
        </p:nvSpPr>
        <p:spPr>
          <a:xfrm>
            <a:off x="398922" y="1104300"/>
            <a:ext cx="8196438" cy="10719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endParaRPr lang="es-MX" sz="1800" dirty="0">
              <a:solidFill>
                <a:srgbClr val="202020"/>
              </a:solidFill>
            </a:endParaRPr>
          </a:p>
          <a:p>
            <a:pPr marL="139700" indent="0">
              <a:buNone/>
            </a:pPr>
            <a:r>
              <a:rPr lang="es-MX" sz="1800" b="1" dirty="0">
                <a:solidFill>
                  <a:srgbClr val="000000"/>
                </a:solidFill>
              </a:rPr>
              <a:t>DEFINICIÓN 1: </a:t>
            </a:r>
            <a:r>
              <a:rPr lang="es-ES" sz="1800" dirty="0">
                <a:solidFill>
                  <a:srgbClr val="000000"/>
                </a:solidFill>
              </a:rPr>
              <a:t>Una función cuadrática es un tipo de función que se caracteriza por ser un polinomio de segundo grado.</a:t>
            </a:r>
            <a:endParaRPr lang="es-MX" sz="1800" dirty="0">
              <a:solidFill>
                <a:srgbClr val="000000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F40E110-3A01-1E95-0DDE-71AD83572FE2}"/>
              </a:ext>
            </a:extLst>
          </p:cNvPr>
          <p:cNvSpPr txBox="1"/>
          <p:nvPr/>
        </p:nvSpPr>
        <p:spPr>
          <a:xfrm>
            <a:off x="4050792" y="978408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s-CL" dirty="0"/>
          </a:p>
        </p:txBody>
      </p:sp>
      <p:sp>
        <p:nvSpPr>
          <p:cNvPr id="24" name="Google Shape;1461;p40">
            <a:extLst>
              <a:ext uri="{FF2B5EF4-FFF2-40B4-BE49-F238E27FC236}">
                <a16:creationId xmlns:a16="http://schemas.microsoft.com/office/drawing/2014/main" id="{CF1F3089-F5D1-F0FB-4E45-76EECF2B0AF1}"/>
              </a:ext>
            </a:extLst>
          </p:cNvPr>
          <p:cNvSpPr txBox="1">
            <a:spLocks/>
          </p:cNvSpPr>
          <p:nvPr/>
        </p:nvSpPr>
        <p:spPr>
          <a:xfrm>
            <a:off x="473781" y="2176272"/>
            <a:ext cx="8196438" cy="1071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139700" indent="0">
              <a:buFont typeface="Didact Gothic"/>
              <a:buNone/>
            </a:pPr>
            <a:endParaRPr lang="es-MX" sz="1800" dirty="0">
              <a:solidFill>
                <a:srgbClr val="202020"/>
              </a:solidFill>
            </a:endParaRPr>
          </a:p>
          <a:p>
            <a:pPr marL="139700" indent="0">
              <a:buFont typeface="Didact Gothic"/>
              <a:buNone/>
            </a:pPr>
            <a:r>
              <a:rPr lang="es-MX" sz="1800" b="1" dirty="0">
                <a:solidFill>
                  <a:srgbClr val="000000"/>
                </a:solidFill>
              </a:rPr>
              <a:t>FORMA GENERAL:</a:t>
            </a:r>
            <a:endParaRPr lang="es-MX" sz="1800" dirty="0">
              <a:solidFill>
                <a:srgbClr val="0000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32EA3B1-5983-3E54-70B0-5336674C8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240" y="3040250"/>
            <a:ext cx="5006245" cy="63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64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/>
              <a:t>Representación G</a:t>
            </a:r>
            <a:r>
              <a:rPr lang="en" b="1" dirty="0"/>
              <a:t>ráfica de una función cuadrática </a:t>
            </a:r>
            <a:endParaRPr dirty="0"/>
          </a:p>
        </p:txBody>
      </p:sp>
      <p:sp>
        <p:nvSpPr>
          <p:cNvPr id="1461" name="Google Shape;1461;p40"/>
          <p:cNvSpPr txBox="1">
            <a:spLocks noGrp="1"/>
          </p:cNvSpPr>
          <p:nvPr>
            <p:ph type="body" idx="1"/>
          </p:nvPr>
        </p:nvSpPr>
        <p:spPr>
          <a:xfrm>
            <a:off x="398922" y="1104300"/>
            <a:ext cx="8196438" cy="10719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s-CL" sz="1800" dirty="0">
                <a:solidFill>
                  <a:srgbClr val="000000"/>
                </a:solidFill>
              </a:rPr>
              <a:t>Al graficar una función cuadrática, obtendremos una parábola</a:t>
            </a:r>
            <a:r>
              <a:rPr lang="es-ES" sz="1800" dirty="0">
                <a:solidFill>
                  <a:srgbClr val="000000"/>
                </a:solidFill>
              </a:rPr>
              <a:t>. Dicha parábola puede ser convexa o cóncava.</a:t>
            </a:r>
            <a:endParaRPr lang="es-MX" sz="1800" dirty="0">
              <a:solidFill>
                <a:srgbClr val="000000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F40E110-3A01-1E95-0DDE-71AD83572FE2}"/>
              </a:ext>
            </a:extLst>
          </p:cNvPr>
          <p:cNvSpPr txBox="1"/>
          <p:nvPr/>
        </p:nvSpPr>
        <p:spPr>
          <a:xfrm>
            <a:off x="4050792" y="978408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s-CL" dirty="0"/>
          </a:p>
        </p:txBody>
      </p:sp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8F2C76FD-8203-D487-032A-FA8AD7E1F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761043"/>
              </p:ext>
            </p:extLst>
          </p:nvPr>
        </p:nvGraphicFramePr>
        <p:xfrm>
          <a:off x="639054" y="2076292"/>
          <a:ext cx="7955910" cy="26822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977955">
                  <a:extLst>
                    <a:ext uri="{9D8B030D-6E8A-4147-A177-3AD203B41FA5}">
                      <a16:colId xmlns:a16="http://schemas.microsoft.com/office/drawing/2014/main" val="2381335338"/>
                    </a:ext>
                  </a:extLst>
                </a:gridCol>
                <a:gridCol w="3977955">
                  <a:extLst>
                    <a:ext uri="{9D8B030D-6E8A-4147-A177-3AD203B41FA5}">
                      <a16:colId xmlns:a16="http://schemas.microsoft.com/office/drawing/2014/main" val="2516891951"/>
                    </a:ext>
                  </a:extLst>
                </a:gridCol>
              </a:tblGrid>
              <a:tr h="254209"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Si </a:t>
                      </a:r>
                      <a:r>
                        <a:rPr lang="es-CL" sz="1200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s-CL" sz="1200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&gt;0, la función tiene un MÍNIMO. (Convexa)</a:t>
                      </a:r>
                      <a:endParaRPr lang="es-CL" sz="1200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latin typeface="Didact Gothic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200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Si </a:t>
                      </a:r>
                      <a:r>
                        <a:rPr lang="es-CL" sz="1200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s-CL" sz="1200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&lt;0, la función tiene un MÁXIMO. (Cóncava)</a:t>
                      </a:r>
                    </a:p>
                    <a:p>
                      <a:pPr algn="ctr"/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49074"/>
                  </a:ext>
                </a:extLst>
              </a:tr>
              <a:tr h="1906830"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  <a:p>
                      <a:pPr algn="ctr"/>
                      <a:endParaRPr lang="es-CL" dirty="0"/>
                    </a:p>
                    <a:p>
                      <a:pPr algn="ctr"/>
                      <a:endParaRPr lang="es-CL" dirty="0"/>
                    </a:p>
                    <a:p>
                      <a:pPr algn="ctr"/>
                      <a:endParaRPr lang="es-CL" dirty="0"/>
                    </a:p>
                    <a:p>
                      <a:pPr algn="ctr"/>
                      <a:endParaRPr lang="es-CL" dirty="0"/>
                    </a:p>
                    <a:p>
                      <a:pPr algn="ctr"/>
                      <a:endParaRPr lang="es-CL" dirty="0"/>
                    </a:p>
                    <a:p>
                      <a:pPr algn="ctr"/>
                      <a:endParaRPr lang="es-CL" dirty="0"/>
                    </a:p>
                    <a:p>
                      <a:pPr algn="ctr"/>
                      <a:endParaRPr lang="es-CL" dirty="0"/>
                    </a:p>
                    <a:p>
                      <a:pPr algn="ctr"/>
                      <a:endParaRPr lang="es-CL" dirty="0"/>
                    </a:p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043026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37BC55C8-3AF5-C512-8488-41A20C464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156" y="2600733"/>
            <a:ext cx="1719503" cy="207674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327C896-6F70-6C61-49E7-0618E262D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395" y="2576831"/>
            <a:ext cx="1719503" cy="216529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969A50B-8B59-CEEF-519C-FCACBD6A0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5942" y="3401022"/>
            <a:ext cx="2810354" cy="35939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394204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/>
              <a:t>ELEMENTOS DE LA GRÁFICA</a:t>
            </a:r>
            <a:endParaRPr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F40E110-3A01-1E95-0DDE-71AD83572FE2}"/>
              </a:ext>
            </a:extLst>
          </p:cNvPr>
          <p:cNvSpPr txBox="1"/>
          <p:nvPr/>
        </p:nvSpPr>
        <p:spPr>
          <a:xfrm>
            <a:off x="4050792" y="978408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9E21BAB-99BA-6F95-E9A3-0564BD873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51" y="1251351"/>
            <a:ext cx="4832575" cy="3405937"/>
          </a:xfrm>
          <a:prstGeom prst="rect">
            <a:avLst/>
          </a:prstGeom>
        </p:spPr>
      </p:pic>
      <p:sp>
        <p:nvSpPr>
          <p:cNvPr id="8" name="Google Shape;1461;p40">
            <a:extLst>
              <a:ext uri="{FF2B5EF4-FFF2-40B4-BE49-F238E27FC236}">
                <a16:creationId xmlns:a16="http://schemas.microsoft.com/office/drawing/2014/main" id="{6C853DC7-1578-0E6E-26E9-4F6DE385B9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96188" y="1380925"/>
            <a:ext cx="3442861" cy="27579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sz="1600" dirty="0">
                <a:solidFill>
                  <a:srgbClr val="000000"/>
                </a:solidFill>
              </a:rPr>
              <a:t>Vértice de la parábola:</a:t>
            </a:r>
          </a:p>
          <a:p>
            <a:endParaRPr lang="es-MX" sz="1600" dirty="0">
              <a:solidFill>
                <a:srgbClr val="000000"/>
              </a:solidFill>
            </a:endParaRPr>
          </a:p>
          <a:p>
            <a:pPr marL="139700" indent="0">
              <a:buNone/>
            </a:pPr>
            <a:endParaRPr lang="es-MX" sz="1600" dirty="0">
              <a:solidFill>
                <a:srgbClr val="000000"/>
              </a:solidFill>
            </a:endParaRPr>
          </a:p>
          <a:p>
            <a:r>
              <a:rPr lang="es-MX" sz="1600" dirty="0">
                <a:solidFill>
                  <a:srgbClr val="000000"/>
                </a:solidFill>
              </a:rPr>
              <a:t>Eje de simetría de la parábola:</a:t>
            </a:r>
          </a:p>
          <a:p>
            <a:endParaRPr lang="es-MX" sz="1600" dirty="0">
              <a:solidFill>
                <a:srgbClr val="000000"/>
              </a:solidFill>
            </a:endParaRPr>
          </a:p>
          <a:p>
            <a:pPr marL="139700" indent="0">
              <a:buNone/>
            </a:pPr>
            <a:endParaRPr lang="es-MX" sz="1600" dirty="0">
              <a:solidFill>
                <a:srgbClr val="000000"/>
              </a:solidFill>
            </a:endParaRPr>
          </a:p>
          <a:p>
            <a:r>
              <a:rPr lang="es-MX" sz="1600" dirty="0">
                <a:solidFill>
                  <a:srgbClr val="000000"/>
                </a:solidFill>
              </a:rPr>
              <a:t>Intersección con el eje Y:</a:t>
            </a:r>
          </a:p>
          <a:p>
            <a:endParaRPr lang="es-MX" sz="1600" dirty="0">
              <a:solidFill>
                <a:srgbClr val="000000"/>
              </a:solidFill>
            </a:endParaRPr>
          </a:p>
          <a:p>
            <a:r>
              <a:rPr lang="es-MX" sz="1600" dirty="0">
                <a:solidFill>
                  <a:srgbClr val="000000"/>
                </a:solidFill>
              </a:rPr>
              <a:t>Intersección con el eje X: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233BC748-5838-ED10-9977-BA3B55FDC53D}"/>
                  </a:ext>
                </a:extLst>
              </p:cNvPr>
              <p:cNvSpPr txBox="1"/>
              <p:nvPr/>
            </p:nvSpPr>
            <p:spPr>
              <a:xfrm>
                <a:off x="6278109" y="1751814"/>
                <a:ext cx="1420356" cy="556819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C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CL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CL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s-CL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s-CL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233BC748-5838-ED10-9977-BA3B55FDC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109" y="1751814"/>
                <a:ext cx="1420356" cy="5568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0A571B71-1F9C-8861-6FC1-AD70D505522E}"/>
                  </a:ext>
                </a:extLst>
              </p:cNvPr>
              <p:cNvSpPr txBox="1"/>
              <p:nvPr/>
            </p:nvSpPr>
            <p:spPr>
              <a:xfrm>
                <a:off x="6278109" y="2679522"/>
                <a:ext cx="1420356" cy="40902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0A571B71-1F9C-8861-6FC1-AD70D5055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109" y="2679522"/>
                <a:ext cx="1420356" cy="409023"/>
              </a:xfrm>
              <a:prstGeom prst="rect">
                <a:avLst/>
              </a:prstGeom>
              <a:blipFill>
                <a:blip r:embed="rId5"/>
                <a:stretch>
                  <a:fillRect b="-11594"/>
                </a:stretch>
              </a:blipFill>
              <a:ln w="127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FB355691-DB66-A7D5-EE64-4D54122EA17F}"/>
                  </a:ext>
                </a:extLst>
              </p:cNvPr>
              <p:cNvSpPr txBox="1"/>
              <p:nvPr/>
            </p:nvSpPr>
            <p:spPr>
              <a:xfrm>
                <a:off x="6278109" y="3459434"/>
                <a:ext cx="1420356" cy="21544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FB355691-DB66-A7D5-EE64-4D54122EA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109" y="3459434"/>
                <a:ext cx="1420356" cy="215444"/>
              </a:xfrm>
              <a:prstGeom prst="rect">
                <a:avLst/>
              </a:prstGeom>
              <a:blipFill>
                <a:blip r:embed="rId6"/>
                <a:stretch>
                  <a:fillRect b="-28947"/>
                </a:stretch>
              </a:blipFill>
              <a:ln w="127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B542D8CF-C851-3DB5-310C-F00BC99CF116}"/>
                  </a:ext>
                </a:extLst>
              </p:cNvPr>
              <p:cNvSpPr txBox="1"/>
              <p:nvPr/>
            </p:nvSpPr>
            <p:spPr>
              <a:xfrm>
                <a:off x="6278109" y="4045767"/>
                <a:ext cx="1420356" cy="21544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B542D8CF-C851-3DB5-310C-F00BC99CF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109" y="4045767"/>
                <a:ext cx="1420356" cy="215444"/>
              </a:xfrm>
              <a:prstGeom prst="rect">
                <a:avLst/>
              </a:prstGeom>
              <a:blipFill>
                <a:blip r:embed="rId7"/>
                <a:stretch>
                  <a:fillRect b="-29730"/>
                </a:stretch>
              </a:blipFill>
              <a:ln w="127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9897FA40-F9B9-7D5F-664D-B565948FA783}"/>
                  </a:ext>
                </a:extLst>
              </p:cNvPr>
              <p:cNvSpPr txBox="1"/>
              <p:nvPr/>
            </p:nvSpPr>
            <p:spPr>
              <a:xfrm>
                <a:off x="5716921" y="4277343"/>
                <a:ext cx="2806867" cy="21544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𝑟𝑒𝑠𝑜𝑙𝑣𝑒𝑟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𝑙𝑎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𝑒𝑐𝑢𝑎𝑐𝑖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𝑐𝑢𝑎𝑑𝑟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𝑡𝑖𝑐𝑎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9897FA40-F9B9-7D5F-664D-B565948FA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921" y="4277343"/>
                <a:ext cx="2806867" cy="215444"/>
              </a:xfrm>
              <a:prstGeom prst="rect">
                <a:avLst/>
              </a:prstGeom>
              <a:blipFill>
                <a:blip r:embed="rId8"/>
                <a:stretch>
                  <a:fillRect b="-25714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n 18">
            <a:extLst>
              <a:ext uri="{FF2B5EF4-FFF2-40B4-BE49-F238E27FC236}">
                <a16:creationId xmlns:a16="http://schemas.microsoft.com/office/drawing/2014/main" id="{2D74E061-4FD8-D485-805A-9992714E60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7526" y="667219"/>
            <a:ext cx="2551608" cy="32630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67001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p4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Recordar: discriminante</a:t>
            </a:r>
            <a:endParaRPr b="1" dirty="0">
              <a:solidFill>
                <a:schemeClr val="accent4"/>
              </a:solidFill>
            </a:endParaRPr>
          </a:p>
        </p:txBody>
      </p:sp>
      <p:graphicFrame>
        <p:nvGraphicFramePr>
          <p:cNvPr id="2" name="Tabla 5">
            <a:extLst>
              <a:ext uri="{FF2B5EF4-FFF2-40B4-BE49-F238E27FC236}">
                <a16:creationId xmlns:a16="http://schemas.microsoft.com/office/drawing/2014/main" id="{2C075DAD-6F6F-095B-13E1-3F6993DEE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024649"/>
              </p:ext>
            </p:extLst>
          </p:nvPr>
        </p:nvGraphicFramePr>
        <p:xfrm>
          <a:off x="720000" y="1748405"/>
          <a:ext cx="7490655" cy="23164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496885">
                  <a:extLst>
                    <a:ext uri="{9D8B030D-6E8A-4147-A177-3AD203B41FA5}">
                      <a16:colId xmlns:a16="http://schemas.microsoft.com/office/drawing/2014/main" val="2381335338"/>
                    </a:ext>
                  </a:extLst>
                </a:gridCol>
                <a:gridCol w="2496885">
                  <a:extLst>
                    <a:ext uri="{9D8B030D-6E8A-4147-A177-3AD203B41FA5}">
                      <a16:colId xmlns:a16="http://schemas.microsoft.com/office/drawing/2014/main" val="2516891951"/>
                    </a:ext>
                  </a:extLst>
                </a:gridCol>
                <a:gridCol w="2496885">
                  <a:extLst>
                    <a:ext uri="{9D8B030D-6E8A-4147-A177-3AD203B41FA5}">
                      <a16:colId xmlns:a16="http://schemas.microsoft.com/office/drawing/2014/main" val="1328001742"/>
                    </a:ext>
                  </a:extLst>
                </a:gridCol>
              </a:tblGrid>
              <a:tr h="510312"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b</a:t>
                      </a:r>
                      <a:r>
                        <a:rPr lang="es-CL" sz="1400" baseline="30000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2</a:t>
                      </a:r>
                      <a:r>
                        <a:rPr lang="es-CL" sz="1400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-4ac &lt; 0</a:t>
                      </a:r>
                    </a:p>
                    <a:p>
                      <a:pPr algn="ctr"/>
                      <a:r>
                        <a:rPr lang="es-CL" sz="1400" b="0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latin typeface="Didact Gothic" panose="00000500000000000000" pitchFamily="2" charset="0"/>
                        </a:rPr>
                        <a:t>(Discriminante negativo)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400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b</a:t>
                      </a:r>
                      <a:r>
                        <a:rPr lang="es-CL" sz="1400" baseline="30000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2</a:t>
                      </a:r>
                      <a:r>
                        <a:rPr lang="es-CL" sz="1400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-4ac = 0</a:t>
                      </a:r>
                      <a:endParaRPr lang="es-CL" sz="1400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latin typeface="Didact Gothic" panose="00000500000000000000" pitchFamily="2" charset="0"/>
                      </a:endParaRPr>
                    </a:p>
                    <a:p>
                      <a:pPr algn="ctr"/>
                      <a:r>
                        <a:rPr lang="es-CL" sz="1400" b="0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(Discriminante cero)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400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b</a:t>
                      </a:r>
                      <a:r>
                        <a:rPr lang="es-CL" sz="1400" baseline="30000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2</a:t>
                      </a:r>
                      <a:r>
                        <a:rPr lang="es-CL" sz="1400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-4ac &gt; 0</a:t>
                      </a:r>
                      <a:endParaRPr lang="es-CL" sz="1400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latin typeface="Didact Gothic" panose="00000500000000000000" pitchFamily="2" charset="0"/>
                      </a:endParaRPr>
                    </a:p>
                    <a:p>
                      <a:pPr algn="ctr"/>
                      <a:r>
                        <a:rPr lang="es-CL" sz="1400" b="0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(Discriminante positivo)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49074"/>
                  </a:ext>
                </a:extLst>
              </a:tr>
              <a:tr h="1771082"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  <a:p>
                      <a:pPr algn="ctr"/>
                      <a:r>
                        <a:rPr lang="es-CL" dirty="0"/>
                        <a:t>No existen soluciones reales, por lo tanto, la función no </a:t>
                      </a:r>
                      <a:r>
                        <a:rPr lang="es-CL" dirty="0" err="1"/>
                        <a:t>intersecta</a:t>
                      </a:r>
                      <a:r>
                        <a:rPr lang="es-CL" dirty="0"/>
                        <a:t> al eje x.</a:t>
                      </a:r>
                    </a:p>
                    <a:p>
                      <a:pPr algn="ctr"/>
                      <a:endParaRPr lang="es-CL" dirty="0"/>
                    </a:p>
                    <a:p>
                      <a:pPr algn="ctr"/>
                      <a:endParaRPr lang="es-CL" dirty="0"/>
                    </a:p>
                    <a:p>
                      <a:pPr algn="ctr"/>
                      <a:endParaRPr lang="es-CL" dirty="0"/>
                    </a:p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  <a:p>
                      <a:pPr algn="ctr"/>
                      <a:r>
                        <a:rPr lang="es-CL" dirty="0"/>
                        <a:t>Existe una única solución real, por lo tanto, la función </a:t>
                      </a:r>
                      <a:r>
                        <a:rPr lang="es-CL" dirty="0" err="1"/>
                        <a:t>intersecta</a:t>
                      </a:r>
                      <a:r>
                        <a:rPr lang="es-CL" dirty="0"/>
                        <a:t> al eje x en un solo punto (el vértice).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  <a:p>
                      <a:pPr algn="ctr"/>
                      <a:r>
                        <a:rPr lang="es-CL" dirty="0"/>
                        <a:t>Existen dos soluciones reales, por lo tanto, la función </a:t>
                      </a:r>
                      <a:r>
                        <a:rPr lang="es-CL" dirty="0" err="1"/>
                        <a:t>intersecta</a:t>
                      </a:r>
                      <a:r>
                        <a:rPr lang="es-CL" dirty="0"/>
                        <a:t> al eje x en dos puntos.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04302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p4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EJERCICIOS</a:t>
            </a:r>
            <a:endParaRPr b="1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Google Shape;1461;p40">
                <a:extLst>
                  <a:ext uri="{FF2B5EF4-FFF2-40B4-BE49-F238E27FC236}">
                    <a16:creationId xmlns:a16="http://schemas.microsoft.com/office/drawing/2014/main" id="{937C6F81-BEA3-D293-68A6-6910E1BB9A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0338" y="1193990"/>
                <a:ext cx="8201597" cy="35608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chemeClr val="hlink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1pPr>
                <a:lvl2pPr marL="914400" marR="0" lvl="1" indent="-317500" algn="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2pPr>
                <a:lvl3pPr marL="1371600" marR="0" lvl="2" indent="-317500" algn="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3pPr>
                <a:lvl4pPr marL="1828800" marR="0" lvl="3" indent="-317500" algn="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4pPr>
                <a:lvl5pPr marL="2286000" marR="0" lvl="4" indent="-317500" algn="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5pPr>
                <a:lvl6pPr marL="2743200" marR="0" lvl="5" indent="-317500" algn="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6pPr>
                <a:lvl7pPr marL="3200400" marR="0" lvl="6" indent="-317500" algn="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7pPr>
                <a:lvl8pPr marL="3657600" marR="0" lvl="7" indent="-317500" algn="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8pPr>
                <a:lvl9pPr marL="4114800" marR="0" lvl="8" indent="-317500" algn="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9pPr>
              </a:lstStyle>
              <a:p>
                <a:pPr marL="139700" indent="0" algn="l"/>
                <a:r>
                  <a:rPr lang="es-MX" sz="1800" b="1" dirty="0"/>
                  <a:t>Caracterice las siguientes funciones (Debe identificar: Gráfica, vértice, eje de simetría e intersección con los ejes).</a:t>
                </a:r>
              </a:p>
              <a:p>
                <a:pPr marL="139700" indent="0" algn="l"/>
                <a:endParaRPr lang="es-MX" sz="1800" b="1" dirty="0"/>
              </a:p>
              <a:p>
                <a:pPr marL="482600" indent="-342900" algn="l">
                  <a:buAutoNum type="arabicPeriod"/>
                </a:pPr>
                <a14:m>
                  <m:oMath xmlns:m="http://schemas.openxmlformats.org/officeDocument/2006/math">
                    <m:r>
                      <a:rPr lang="es-CL" sz="18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s-CL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s-CL" sz="18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1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sz="1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s-CL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s-CL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s-CL" sz="1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CL" sz="18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s-CL" sz="1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CL" sz="1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CL" sz="18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s-MX" sz="1800" dirty="0"/>
              </a:p>
              <a:p>
                <a:pPr marL="482600" indent="-342900" algn="l">
                  <a:buAutoNum type="arabicPeriod"/>
                </a:pPr>
                <a:endParaRPr lang="es-MX" sz="1800" dirty="0"/>
              </a:p>
              <a:p>
                <a:pPr marL="482600" indent="-342900" algn="l">
                  <a:buAutoNum type="arabicPeriod"/>
                </a:pPr>
                <a:endParaRPr lang="es-MX" sz="1800" dirty="0"/>
              </a:p>
              <a:p>
                <a:pPr marL="482600" indent="-342900" algn="l">
                  <a:buAutoNum type="arabicPeriod"/>
                </a:pPr>
                <a:endParaRPr lang="es-MX" sz="1800" dirty="0"/>
              </a:p>
              <a:p>
                <a:pPr marL="482600" indent="-342900" algn="l">
                  <a:buFont typeface="Didact Gothic"/>
                  <a:buAutoNum type="arabicPeriod"/>
                </a:pPr>
                <a14:m>
                  <m:oMath xmlns:m="http://schemas.openxmlformats.org/officeDocument/2006/math">
                    <m:r>
                      <a:rPr lang="es-CL" sz="18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s-CL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s-CL" sz="18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s-CL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s-CL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s-CL" sz="1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CL" sz="18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s-CL" sz="18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s-MX" sz="1800" dirty="0"/>
              </a:p>
              <a:p>
                <a:pPr marL="482600" indent="-342900" algn="l">
                  <a:buFont typeface="Didact Gothic"/>
                  <a:buAutoNum type="arabicPeriod"/>
                </a:pPr>
                <a:endParaRPr lang="es-MX" sz="1800" dirty="0"/>
              </a:p>
              <a:p>
                <a:pPr marL="482600" indent="-342900" algn="l">
                  <a:buFont typeface="Didact Gothic"/>
                  <a:buAutoNum type="arabicPeriod"/>
                </a:pPr>
                <a:endParaRPr lang="es-MX" sz="1800" dirty="0"/>
              </a:p>
              <a:p>
                <a:pPr marL="482600" indent="-342900" algn="l">
                  <a:buFont typeface="Didact Gothic"/>
                  <a:buAutoNum type="arabicPeriod"/>
                </a:pPr>
                <a:endParaRPr lang="es-MX" sz="1800" dirty="0"/>
              </a:p>
              <a:p>
                <a:pPr marL="482600" indent="-342900" algn="l">
                  <a:buFont typeface="Didact Gothic"/>
                  <a:buAutoNum type="arabicPeriod"/>
                </a:pPr>
                <a14:m>
                  <m:oMath xmlns:m="http://schemas.openxmlformats.org/officeDocument/2006/math">
                    <m:r>
                      <a:rPr lang="es-CL" sz="18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s-CL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s-CL" sz="18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s-CL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s-CL" sz="1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CL" sz="18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s-CL" sz="1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CL" sz="1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CL" sz="18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s-MX" sz="1800" dirty="0"/>
              </a:p>
              <a:p>
                <a:pPr marL="482600" indent="-342900" algn="l">
                  <a:buFont typeface="Didact Gothic"/>
                  <a:buAutoNum type="arabicPeriod"/>
                </a:pPr>
                <a:endParaRPr lang="es-MX" sz="1800" dirty="0"/>
              </a:p>
              <a:p>
                <a:pPr marL="482600" indent="-342900" algn="l">
                  <a:buAutoNum type="arabicPeriod"/>
                </a:pPr>
                <a:endParaRPr lang="es-MX" sz="1800" dirty="0"/>
              </a:p>
              <a:p>
                <a:pPr marL="139700" indent="0" algn="l"/>
                <a:endParaRPr lang="es-MX" sz="1800" dirty="0"/>
              </a:p>
              <a:p>
                <a:pPr marL="139700" indent="0" algn="l"/>
                <a:endParaRPr lang="es-MX" sz="1800" dirty="0"/>
              </a:p>
            </p:txBody>
          </p:sp>
        </mc:Choice>
        <mc:Fallback xmlns="">
          <p:sp>
            <p:nvSpPr>
              <p:cNvPr id="123" name="Google Shape;1461;p40">
                <a:extLst>
                  <a:ext uri="{FF2B5EF4-FFF2-40B4-BE49-F238E27FC236}">
                    <a16:creationId xmlns:a16="http://schemas.microsoft.com/office/drawing/2014/main" id="{937C6F81-BEA3-D293-68A6-6910E1BB9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38" y="1193990"/>
                <a:ext cx="8201597" cy="35608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987074"/>
      </p:ext>
    </p:extLst>
  </p:cSld>
  <p:clrMapOvr>
    <a:masterClrMapping/>
  </p:clrMapOvr>
</p:sld>
</file>

<file path=ppt/theme/theme1.xml><?xml version="1.0" encoding="utf-8"?>
<a:theme xmlns:a="http://schemas.openxmlformats.org/drawingml/2006/main" name="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607</Words>
  <Application>Microsoft Office PowerPoint</Application>
  <PresentationFormat>Presentación en pantalla (16:9)</PresentationFormat>
  <Paragraphs>93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Didact Gothic</vt:lpstr>
      <vt:lpstr>Bebas Neue</vt:lpstr>
      <vt:lpstr>Bahiana</vt:lpstr>
      <vt:lpstr>Calibri</vt:lpstr>
      <vt:lpstr>Cambria Math</vt:lpstr>
      <vt:lpstr>Arial</vt:lpstr>
      <vt:lpstr>Math Mystery Escape Room by Slidesgo</vt:lpstr>
      <vt:lpstr>REPASO: ECUACIÓN Y FUNCIÓN CUADRáTICA</vt:lpstr>
      <vt:lpstr>Problemas de ecuación cuadratica </vt:lpstr>
      <vt:lpstr>Problemas de ecuación cuadratica </vt:lpstr>
      <vt:lpstr>Problemas de ecuación cuadratica </vt:lpstr>
      <vt:lpstr>Función cuadrática </vt:lpstr>
      <vt:lpstr>Representación Gráfica de una función cuadrática </vt:lpstr>
      <vt:lpstr>ELEMENTOS DE LA GRÁFICA</vt:lpstr>
      <vt:lpstr>Recordar: discriminante</vt:lpstr>
      <vt:lpstr>EJERCICIOS</vt:lpstr>
      <vt:lpstr>APLICACIÓN DE LAS FUNCIONES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Raíces n-ésimas</dc:title>
  <dc:creator>richard Sanhueza</dc:creator>
  <cp:lastModifiedBy>Richard Francisco Donny Sanhueza Deocares</cp:lastModifiedBy>
  <cp:revision>8</cp:revision>
  <dcterms:modified xsi:type="dcterms:W3CDTF">2022-12-08T01:45:11Z</dcterms:modified>
</cp:coreProperties>
</file>