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72" r:id="rId9"/>
    <p:sldId id="264" r:id="rId10"/>
    <p:sldId id="267" r:id="rId11"/>
    <p:sldId id="266" r:id="rId12"/>
    <p:sldId id="268" r:id="rId13"/>
    <p:sldId id="269" r:id="rId14"/>
    <p:sldId id="270" r:id="rId15"/>
    <p:sldId id="271" r:id="rId16"/>
    <p:sldId id="26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1A00"/>
    <a:srgbClr val="A46694"/>
    <a:srgbClr val="F3F3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78" y="96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C8812C03-516B-430B-851F-6B2CFED71257}" type="datetimeFigureOut">
              <a:rPr lang="es-CL" smtClean="0"/>
              <a:t>13-11-2022</a:t>
            </a:fld>
            <a:endParaRPr lang="es-CL"/>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s-CL"/>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3A87EA7A-8F06-46AA-BF8C-C0BA3CCAA835}" type="slidenum">
              <a:rPr lang="es-CL" smtClean="0"/>
              <a:t>‹Nº›</a:t>
            </a:fld>
            <a:endParaRPr lang="es-CL"/>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11935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8812C03-516B-430B-851F-6B2CFED71257}" type="datetimeFigureOut">
              <a:rPr lang="es-CL" smtClean="0"/>
              <a:t>13-11-2022</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3A87EA7A-8F06-46AA-BF8C-C0BA3CCAA835}" type="slidenum">
              <a:rPr lang="es-CL" smtClean="0"/>
              <a:t>‹Nº›</a:t>
            </a:fld>
            <a:endParaRPr lang="es-CL"/>
          </a:p>
        </p:txBody>
      </p:sp>
    </p:spTree>
    <p:extLst>
      <p:ext uri="{BB962C8B-B14F-4D97-AF65-F5344CB8AC3E}">
        <p14:creationId xmlns:p14="http://schemas.microsoft.com/office/powerpoint/2010/main" val="1550335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8812C03-516B-430B-851F-6B2CFED71257}" type="datetimeFigureOut">
              <a:rPr lang="es-CL" smtClean="0"/>
              <a:t>13-11-2022</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3A87EA7A-8F06-46AA-BF8C-C0BA3CCAA835}" type="slidenum">
              <a:rPr lang="es-CL" smtClean="0"/>
              <a:t>‹Nº›</a:t>
            </a:fld>
            <a:endParaRPr lang="es-CL"/>
          </a:p>
        </p:txBody>
      </p:sp>
    </p:spTree>
    <p:extLst>
      <p:ext uri="{BB962C8B-B14F-4D97-AF65-F5344CB8AC3E}">
        <p14:creationId xmlns:p14="http://schemas.microsoft.com/office/powerpoint/2010/main" val="6055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8812C03-516B-430B-851F-6B2CFED71257}" type="datetimeFigureOut">
              <a:rPr lang="es-CL" smtClean="0"/>
              <a:t>13-11-2022</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3A87EA7A-8F06-46AA-BF8C-C0BA3CCAA835}" type="slidenum">
              <a:rPr lang="es-CL" smtClean="0"/>
              <a:t>‹Nº›</a:t>
            </a:fld>
            <a:endParaRPr lang="es-CL"/>
          </a:p>
        </p:txBody>
      </p:sp>
    </p:spTree>
    <p:extLst>
      <p:ext uri="{BB962C8B-B14F-4D97-AF65-F5344CB8AC3E}">
        <p14:creationId xmlns:p14="http://schemas.microsoft.com/office/powerpoint/2010/main" val="3996451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C8812C03-516B-430B-851F-6B2CFED71257}" type="datetimeFigureOut">
              <a:rPr lang="es-CL" smtClean="0"/>
              <a:t>13-11-2022</a:t>
            </a:fld>
            <a:endParaRPr lang="es-CL"/>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s-CL"/>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3A87EA7A-8F06-46AA-BF8C-C0BA3CCAA835}" type="slidenum">
              <a:rPr lang="es-CL" smtClean="0"/>
              <a:t>‹Nº›</a:t>
            </a:fld>
            <a:endParaRPr lang="es-CL"/>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4388687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8812C03-516B-430B-851F-6B2CFED71257}" type="datetimeFigureOut">
              <a:rPr lang="es-CL" smtClean="0"/>
              <a:t>13-11-2022</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3A87EA7A-8F06-46AA-BF8C-C0BA3CCAA835}" type="slidenum">
              <a:rPr lang="es-CL" smtClean="0"/>
              <a:t>‹Nº›</a:t>
            </a:fld>
            <a:endParaRPr lang="es-CL"/>
          </a:p>
        </p:txBody>
      </p:sp>
    </p:spTree>
    <p:extLst>
      <p:ext uri="{BB962C8B-B14F-4D97-AF65-F5344CB8AC3E}">
        <p14:creationId xmlns:p14="http://schemas.microsoft.com/office/powerpoint/2010/main" val="150189513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257300" y="2909102"/>
            <a:ext cx="480060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633864" y="2909102"/>
            <a:ext cx="480060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8812C03-516B-430B-851F-6B2CFED71257}" type="datetimeFigureOut">
              <a:rPr lang="es-CL" smtClean="0"/>
              <a:t>13-11-2022</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3A87EA7A-8F06-46AA-BF8C-C0BA3CCAA835}" type="slidenum">
              <a:rPr lang="es-CL" smtClean="0"/>
              <a:t>‹Nº›</a:t>
            </a:fld>
            <a:endParaRPr lang="es-CL"/>
          </a:p>
        </p:txBody>
      </p:sp>
    </p:spTree>
    <p:extLst>
      <p:ext uri="{BB962C8B-B14F-4D97-AF65-F5344CB8AC3E}">
        <p14:creationId xmlns:p14="http://schemas.microsoft.com/office/powerpoint/2010/main" val="298259414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8812C03-516B-430B-851F-6B2CFED71257}" type="datetimeFigureOut">
              <a:rPr lang="es-CL" smtClean="0"/>
              <a:t>13-11-2022</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3A87EA7A-8F06-46AA-BF8C-C0BA3CCAA835}" type="slidenum">
              <a:rPr lang="es-CL" smtClean="0"/>
              <a:t>‹Nº›</a:t>
            </a:fld>
            <a:endParaRPr lang="es-CL"/>
          </a:p>
        </p:txBody>
      </p:sp>
    </p:spTree>
    <p:extLst>
      <p:ext uri="{BB962C8B-B14F-4D97-AF65-F5344CB8AC3E}">
        <p14:creationId xmlns:p14="http://schemas.microsoft.com/office/powerpoint/2010/main" val="2805461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812C03-516B-430B-851F-6B2CFED71257}" type="datetimeFigureOut">
              <a:rPr lang="es-CL" smtClean="0"/>
              <a:t>13-11-2022</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3A87EA7A-8F06-46AA-BF8C-C0BA3CCAA835}" type="slidenum">
              <a:rPr lang="es-CL" smtClean="0"/>
              <a:t>‹Nº›</a:t>
            </a:fld>
            <a:endParaRPr lang="es-CL"/>
          </a:p>
        </p:txBody>
      </p:sp>
    </p:spTree>
    <p:extLst>
      <p:ext uri="{BB962C8B-B14F-4D97-AF65-F5344CB8AC3E}">
        <p14:creationId xmlns:p14="http://schemas.microsoft.com/office/powerpoint/2010/main" val="1465787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65051" y="6375679"/>
            <a:ext cx="1233355" cy="348462"/>
          </a:xfrm>
        </p:spPr>
        <p:txBody>
          <a:bodyPr/>
          <a:lstStyle/>
          <a:p>
            <a:fld id="{C8812C03-516B-430B-851F-6B2CFED71257}" type="datetimeFigureOut">
              <a:rPr lang="es-CL" smtClean="0"/>
              <a:t>13-11-2022</a:t>
            </a:fld>
            <a:endParaRPr lang="es-CL"/>
          </a:p>
        </p:txBody>
      </p:sp>
      <p:sp>
        <p:nvSpPr>
          <p:cNvPr id="6" name="Footer Placeholder 5"/>
          <p:cNvSpPr>
            <a:spLocks noGrp="1"/>
          </p:cNvSpPr>
          <p:nvPr>
            <p:ph type="ftr" sz="quarter" idx="11"/>
          </p:nvPr>
        </p:nvSpPr>
        <p:spPr>
          <a:xfrm>
            <a:off x="2103620" y="6375679"/>
            <a:ext cx="3482179" cy="345796"/>
          </a:xfrm>
        </p:spPr>
        <p:txBody>
          <a:bodyPr/>
          <a:lstStyle/>
          <a:p>
            <a:endParaRPr lang="es-CL"/>
          </a:p>
        </p:txBody>
      </p:sp>
      <p:sp>
        <p:nvSpPr>
          <p:cNvPr id="7" name="Slide Number Placeholder 6"/>
          <p:cNvSpPr>
            <a:spLocks noGrp="1"/>
          </p:cNvSpPr>
          <p:nvPr>
            <p:ph type="sldNum" sz="quarter" idx="12"/>
          </p:nvPr>
        </p:nvSpPr>
        <p:spPr>
          <a:xfrm>
            <a:off x="5691014" y="6375679"/>
            <a:ext cx="1232456" cy="345796"/>
          </a:xfrm>
        </p:spPr>
        <p:txBody>
          <a:bodyPr/>
          <a:lstStyle/>
          <a:p>
            <a:fld id="{3A87EA7A-8F06-46AA-BF8C-C0BA3CCAA835}" type="slidenum">
              <a:rPr lang="es-CL" smtClean="0"/>
              <a:t>‹Nº›</a:t>
            </a:fld>
            <a:endParaRPr lang="es-CL"/>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3541415"/>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65950" y="6375679"/>
            <a:ext cx="1232456" cy="348462"/>
          </a:xfrm>
        </p:spPr>
        <p:txBody>
          <a:bodyPr/>
          <a:lstStyle/>
          <a:p>
            <a:fld id="{C8812C03-516B-430B-851F-6B2CFED71257}" type="datetimeFigureOut">
              <a:rPr lang="es-CL" smtClean="0"/>
              <a:t>13-11-2022</a:t>
            </a:fld>
            <a:endParaRPr lang="es-CL"/>
          </a:p>
        </p:txBody>
      </p:sp>
      <p:sp>
        <p:nvSpPr>
          <p:cNvPr id="6" name="Footer Placeholder 5"/>
          <p:cNvSpPr>
            <a:spLocks noGrp="1"/>
          </p:cNvSpPr>
          <p:nvPr>
            <p:ph type="ftr" sz="quarter" idx="11"/>
          </p:nvPr>
        </p:nvSpPr>
        <p:spPr>
          <a:xfrm>
            <a:off x="2103621" y="6375679"/>
            <a:ext cx="3482178" cy="345796"/>
          </a:xfrm>
        </p:spPr>
        <p:txBody>
          <a:bodyPr/>
          <a:lstStyle/>
          <a:p>
            <a:endParaRPr lang="es-CL"/>
          </a:p>
        </p:txBody>
      </p:sp>
      <p:sp>
        <p:nvSpPr>
          <p:cNvPr id="7" name="Slide Number Placeholder 6"/>
          <p:cNvSpPr>
            <a:spLocks noGrp="1"/>
          </p:cNvSpPr>
          <p:nvPr>
            <p:ph type="sldNum" sz="quarter" idx="12"/>
          </p:nvPr>
        </p:nvSpPr>
        <p:spPr>
          <a:xfrm>
            <a:off x="5687568" y="6375679"/>
            <a:ext cx="1234440" cy="345796"/>
          </a:xfrm>
        </p:spPr>
        <p:txBody>
          <a:bodyPr/>
          <a:lstStyle/>
          <a:p>
            <a:fld id="{3A87EA7A-8F06-46AA-BF8C-C0BA3CCAA835}" type="slidenum">
              <a:rPr lang="es-CL" smtClean="0"/>
              <a:t>‹Nº›</a:t>
            </a:fld>
            <a:endParaRPr lang="es-CL"/>
          </a:p>
        </p:txBody>
      </p:sp>
    </p:spTree>
    <p:extLst>
      <p:ext uri="{BB962C8B-B14F-4D97-AF65-F5344CB8AC3E}">
        <p14:creationId xmlns:p14="http://schemas.microsoft.com/office/powerpoint/2010/main" val="583262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C8812C03-516B-430B-851F-6B2CFED71257}" type="datetimeFigureOut">
              <a:rPr lang="es-CL" smtClean="0"/>
              <a:t>13-11-2022</a:t>
            </a:fld>
            <a:endParaRPr lang="es-CL"/>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s-CL"/>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A87EA7A-8F06-46AA-BF8C-C0BA3CCAA835}" type="slidenum">
              <a:rPr lang="es-CL" smtClean="0"/>
              <a:t>‹Nº›</a:t>
            </a:fld>
            <a:endParaRPr lang="es-CL"/>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356797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0.png"/><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9DBE9E-83B5-FCBF-055E-34BB241BF6DB}"/>
              </a:ext>
            </a:extLst>
          </p:cNvPr>
          <p:cNvSpPr>
            <a:spLocks noGrp="1"/>
          </p:cNvSpPr>
          <p:nvPr>
            <p:ph type="ctrTitle"/>
          </p:nvPr>
        </p:nvSpPr>
        <p:spPr/>
        <p:txBody>
          <a:bodyPr/>
          <a:lstStyle/>
          <a:p>
            <a:r>
              <a:rPr lang="es-CL" dirty="0"/>
              <a:t>Logaritmos y función logarítmica </a:t>
            </a:r>
          </a:p>
        </p:txBody>
      </p:sp>
      <p:sp>
        <p:nvSpPr>
          <p:cNvPr id="3" name="Subtítulo 2">
            <a:extLst>
              <a:ext uri="{FF2B5EF4-FFF2-40B4-BE49-F238E27FC236}">
                <a16:creationId xmlns:a16="http://schemas.microsoft.com/office/drawing/2014/main" id="{C6C55B69-A30B-1256-CE61-93B3AEC7F74F}"/>
              </a:ext>
            </a:extLst>
          </p:cNvPr>
          <p:cNvSpPr>
            <a:spLocks noGrp="1"/>
          </p:cNvSpPr>
          <p:nvPr>
            <p:ph type="subTitle" idx="1"/>
          </p:nvPr>
        </p:nvSpPr>
        <p:spPr/>
        <p:txBody>
          <a:bodyPr/>
          <a:lstStyle/>
          <a:p>
            <a:r>
              <a:rPr lang="es-CL" dirty="0"/>
              <a:t>Profesor rodrigo mella</a:t>
            </a:r>
          </a:p>
        </p:txBody>
      </p:sp>
    </p:spTree>
    <p:extLst>
      <p:ext uri="{BB962C8B-B14F-4D97-AF65-F5344CB8AC3E}">
        <p14:creationId xmlns:p14="http://schemas.microsoft.com/office/powerpoint/2010/main" val="622980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AA60F9-A85B-E413-6B4D-346CA754F161}"/>
              </a:ext>
            </a:extLst>
          </p:cNvPr>
          <p:cNvSpPr>
            <a:spLocks noGrp="1"/>
          </p:cNvSpPr>
          <p:nvPr>
            <p:ph type="title"/>
          </p:nvPr>
        </p:nvSpPr>
        <p:spPr>
          <a:xfrm>
            <a:off x="1251678" y="382385"/>
            <a:ext cx="10178322" cy="884023"/>
          </a:xfrm>
        </p:spPr>
        <p:txBody>
          <a:bodyPr/>
          <a:lstStyle/>
          <a:p>
            <a:r>
              <a:rPr lang="es-CL" dirty="0"/>
              <a:t>Función logarítmica</a:t>
            </a:r>
          </a:p>
        </p:txBody>
      </p:sp>
      <p:grpSp>
        <p:nvGrpSpPr>
          <p:cNvPr id="4" name="3 Grupo">
            <a:extLst>
              <a:ext uri="{FF2B5EF4-FFF2-40B4-BE49-F238E27FC236}">
                <a16:creationId xmlns:a16="http://schemas.microsoft.com/office/drawing/2014/main" id="{88A99467-C60F-DDCC-DE0C-3ADBDDF3F90D}"/>
              </a:ext>
            </a:extLst>
          </p:cNvPr>
          <p:cNvGrpSpPr>
            <a:grpSpLocks/>
          </p:cNvGrpSpPr>
          <p:nvPr/>
        </p:nvGrpSpPr>
        <p:grpSpPr bwMode="auto">
          <a:xfrm>
            <a:off x="6806545" y="1327944"/>
            <a:ext cx="3960813" cy="4149725"/>
            <a:chOff x="467544" y="2493224"/>
            <a:chExt cx="3960440" cy="4148752"/>
          </a:xfrm>
        </p:grpSpPr>
        <p:sp>
          <p:nvSpPr>
            <p:cNvPr id="5" name="Rectangle 10">
              <a:extLst>
                <a:ext uri="{FF2B5EF4-FFF2-40B4-BE49-F238E27FC236}">
                  <a16:creationId xmlns:a16="http://schemas.microsoft.com/office/drawing/2014/main" id="{518629BB-5390-7AC1-E8CE-E54F219CF33D}"/>
                </a:ext>
              </a:extLst>
            </p:cNvPr>
            <p:cNvSpPr>
              <a:spLocks noChangeArrowheads="1"/>
            </p:cNvSpPr>
            <p:nvPr/>
          </p:nvSpPr>
          <p:spPr bwMode="auto">
            <a:xfrm>
              <a:off x="540562" y="2536076"/>
              <a:ext cx="3887422" cy="922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defTabSz="1257300" eaLnBrk="0" hangingPunct="0">
                <a:spcBef>
                  <a:spcPct val="20000"/>
                </a:spcBef>
                <a:buChar char="•"/>
                <a:defRPr sz="3200">
                  <a:solidFill>
                    <a:schemeClr val="tx1"/>
                  </a:solidFill>
                  <a:latin typeface="Arial" panose="020B0604020202020204" pitchFamily="34" charset="0"/>
                </a:defRPr>
              </a:lvl1pPr>
              <a:lvl2pPr marL="742950" indent="-285750" defTabSz="1257300" eaLnBrk="0" hangingPunct="0">
                <a:spcBef>
                  <a:spcPct val="20000"/>
                </a:spcBef>
                <a:buChar char="–"/>
                <a:defRPr sz="2800">
                  <a:solidFill>
                    <a:schemeClr val="tx1"/>
                  </a:solidFill>
                  <a:latin typeface="Arial" panose="020B0604020202020204" pitchFamily="34" charset="0"/>
                </a:defRPr>
              </a:lvl2pPr>
              <a:lvl3pPr marL="1143000" indent="-228600" defTabSz="1257300" eaLnBrk="0" hangingPunct="0">
                <a:spcBef>
                  <a:spcPct val="20000"/>
                </a:spcBef>
                <a:buChar char="•"/>
                <a:defRPr sz="2400">
                  <a:solidFill>
                    <a:schemeClr val="tx1"/>
                  </a:solidFill>
                  <a:latin typeface="Arial" panose="020B0604020202020204" pitchFamily="34" charset="0"/>
                </a:defRPr>
              </a:lvl3pPr>
              <a:lvl4pPr marL="1600200" indent="-228600" defTabSz="1257300" eaLnBrk="0" hangingPunct="0">
                <a:spcBef>
                  <a:spcPct val="20000"/>
                </a:spcBef>
                <a:buChar char="–"/>
                <a:defRPr sz="2000">
                  <a:solidFill>
                    <a:schemeClr val="tx1"/>
                  </a:solidFill>
                  <a:latin typeface="Arial" panose="020B0604020202020204" pitchFamily="34" charset="0"/>
                </a:defRPr>
              </a:lvl4pPr>
              <a:lvl5pPr marL="2057400" indent="-228600" defTabSz="1257300" eaLnBrk="0" hangingPunct="0">
                <a:spcBef>
                  <a:spcPct val="20000"/>
                </a:spcBef>
                <a:buChar char="»"/>
                <a:defRPr sz="2000">
                  <a:solidFill>
                    <a:schemeClr val="tx1"/>
                  </a:solidFill>
                  <a:latin typeface="Arial" panose="020B0604020202020204" pitchFamily="34" charset="0"/>
                </a:defRPr>
              </a:lvl5pPr>
              <a:lvl6pPr marL="2514600" indent="-228600" defTabSz="12573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12573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12573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12573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defRPr/>
              </a:pPr>
              <a:r>
                <a:rPr lang="es-CL" altLang="es-CL" sz="1800" u="none" dirty="0">
                  <a:solidFill>
                    <a:srgbClr val="000000">
                      <a:lumMod val="85000"/>
                      <a:lumOff val="15000"/>
                    </a:srgbClr>
                  </a:solidFill>
                  <a:latin typeface="Arial"/>
                  <a:ea typeface="+mn-ea"/>
                </a:rPr>
                <a:t>Si </a:t>
              </a:r>
              <a:r>
                <a:rPr lang="es-CL" altLang="es-CL" sz="1800" b="1" u="none" dirty="0">
                  <a:solidFill>
                    <a:srgbClr val="000000">
                      <a:lumMod val="85000"/>
                      <a:lumOff val="15000"/>
                    </a:srgbClr>
                  </a:solidFill>
                  <a:latin typeface="Arial"/>
                  <a:ea typeface="+mn-ea"/>
                </a:rPr>
                <a:t>0 </a:t>
              </a:r>
              <a:r>
                <a:rPr lang="es-CL" altLang="es-CL" sz="1800" b="1" dirty="0">
                  <a:solidFill>
                    <a:srgbClr val="000000">
                      <a:lumMod val="85000"/>
                      <a:lumOff val="15000"/>
                    </a:srgbClr>
                  </a:solidFill>
                  <a:latin typeface="Arial"/>
                </a:rPr>
                <a:t>&lt; </a:t>
              </a:r>
              <a:r>
                <a:rPr lang="es-CL" altLang="es-CL" sz="1800" b="1" u="none" dirty="0">
                  <a:solidFill>
                    <a:srgbClr val="000000">
                      <a:lumMod val="85000"/>
                      <a:lumOff val="15000"/>
                    </a:srgbClr>
                  </a:solidFill>
                  <a:latin typeface="Arial"/>
                  <a:ea typeface="+mn-ea"/>
                </a:rPr>
                <a:t>a &lt; 1</a:t>
              </a:r>
              <a:r>
                <a:rPr lang="es-CL" altLang="es-CL" sz="1800" u="none" dirty="0">
                  <a:solidFill>
                    <a:srgbClr val="000000">
                      <a:lumMod val="85000"/>
                      <a:lumOff val="15000"/>
                    </a:srgbClr>
                  </a:solidFill>
                  <a:latin typeface="Arial"/>
                  <a:ea typeface="+mn-ea"/>
                </a:rPr>
                <a:t>, entonces f corresponde a un </a:t>
              </a:r>
              <a:r>
                <a:rPr lang="es-CL" altLang="es-CL" sz="1800" b="1" u="none" dirty="0">
                  <a:solidFill>
                    <a:srgbClr val="000000">
                      <a:lumMod val="85000"/>
                      <a:lumOff val="15000"/>
                    </a:srgbClr>
                  </a:solidFill>
                  <a:latin typeface="Arial"/>
                  <a:ea typeface="+mn-ea"/>
                </a:rPr>
                <a:t>decrecimiento logarítmico</a:t>
              </a:r>
              <a:r>
                <a:rPr lang="es-CL" altLang="es-CL" sz="1800" u="none" dirty="0">
                  <a:solidFill>
                    <a:srgbClr val="000000">
                      <a:lumMod val="85000"/>
                      <a:lumOff val="15000"/>
                    </a:srgbClr>
                  </a:solidFill>
                  <a:latin typeface="Arial"/>
                  <a:ea typeface="+mn-ea"/>
                </a:rPr>
                <a:t>, y su gráfica es una curva decreciente.</a:t>
              </a:r>
            </a:p>
          </p:txBody>
        </p:sp>
        <p:sp>
          <p:nvSpPr>
            <p:cNvPr id="6" name="Rectangle 12">
              <a:extLst>
                <a:ext uri="{FF2B5EF4-FFF2-40B4-BE49-F238E27FC236}">
                  <a16:creationId xmlns:a16="http://schemas.microsoft.com/office/drawing/2014/main" id="{82C3F2EE-FFBE-3986-98CA-492794EEA2F5}"/>
                </a:ext>
              </a:extLst>
            </p:cNvPr>
            <p:cNvSpPr>
              <a:spLocks noChangeArrowheads="1"/>
            </p:cNvSpPr>
            <p:nvPr/>
          </p:nvSpPr>
          <p:spPr bwMode="auto">
            <a:xfrm>
              <a:off x="467544" y="2493224"/>
              <a:ext cx="3960440" cy="3888463"/>
            </a:xfrm>
            <a:prstGeom prst="rect">
              <a:avLst/>
            </a:prstGeom>
            <a:noFill/>
            <a:ln w="28575">
              <a:solidFill>
                <a:schemeClr val="folHlink"/>
              </a:solidFill>
              <a:miter lim="800000"/>
              <a:headEnd/>
              <a:tailEnd/>
            </a:ln>
          </p:spPr>
          <p:txBody>
            <a:bodyPr wrap="none" anchor="ctr"/>
            <a:lstStyle/>
            <a:p>
              <a:pPr algn="ctr">
                <a:defRPr/>
              </a:pPr>
              <a:endParaRPr lang="es-CL" altLang="es-CL" u="none">
                <a:solidFill>
                  <a:srgbClr val="000000"/>
                </a:solidFill>
                <a:latin typeface="Arial" panose="020B0604020202020204" pitchFamily="34" charset="0"/>
                <a:ea typeface="+mn-ea"/>
              </a:endParaRPr>
            </a:p>
          </p:txBody>
        </p:sp>
        <p:pic>
          <p:nvPicPr>
            <p:cNvPr id="7" name="Picture 2">
              <a:extLst>
                <a:ext uri="{FF2B5EF4-FFF2-40B4-BE49-F238E27FC236}">
                  <a16:creationId xmlns:a16="http://schemas.microsoft.com/office/drawing/2014/main" id="{EC6DD97B-15F8-2C83-D121-14B8DE47AC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H="1" flipV="1">
              <a:off x="1008590" y="4158298"/>
              <a:ext cx="3284984" cy="1682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8 Conector recto de flecha">
              <a:extLst>
                <a:ext uri="{FF2B5EF4-FFF2-40B4-BE49-F238E27FC236}">
                  <a16:creationId xmlns:a16="http://schemas.microsoft.com/office/drawing/2014/main" id="{32E0C5B5-8CD6-7CF1-4E25-A43DE82F4A58}"/>
                </a:ext>
              </a:extLst>
            </p:cNvPr>
            <p:cNvCxnSpPr>
              <a:cxnSpLocks noChangeShapeType="1"/>
            </p:cNvCxnSpPr>
            <p:nvPr/>
          </p:nvCxnSpPr>
          <p:spPr bwMode="auto">
            <a:xfrm rot="16200000" flipV="1">
              <a:off x="592333" y="4890581"/>
              <a:ext cx="2591779" cy="0"/>
            </a:xfrm>
            <a:prstGeom prst="straightConnector1">
              <a:avLst/>
            </a:prstGeom>
            <a:noFill/>
            <a:ln w="19050" algn="ctr">
              <a:solidFill>
                <a:schemeClr val="accent1">
                  <a:lumMod val="25000"/>
                </a:schemeClr>
              </a:solidFill>
              <a:round/>
              <a:headEnd type="none" w="med" len="med"/>
              <a:tailEnd type="arrow" w="med" len="med"/>
            </a:ln>
            <a:extLst>
              <a:ext uri="{909E8E84-426E-40DD-AFC4-6F175D3DCCD1}">
                <a14:hiddenFill xmlns:a14="http://schemas.microsoft.com/office/drawing/2010/main">
                  <a:noFill/>
                </a14:hiddenFill>
              </a:ext>
            </a:extLst>
          </p:spPr>
        </p:cxnSp>
        <p:cxnSp>
          <p:nvCxnSpPr>
            <p:cNvPr id="9" name="10 Conector recto de flecha">
              <a:extLst>
                <a:ext uri="{FF2B5EF4-FFF2-40B4-BE49-F238E27FC236}">
                  <a16:creationId xmlns:a16="http://schemas.microsoft.com/office/drawing/2014/main" id="{4C1B4831-3E5F-92E9-CBA4-41C1D66825A1}"/>
                </a:ext>
              </a:extLst>
            </p:cNvPr>
            <p:cNvCxnSpPr>
              <a:cxnSpLocks noChangeShapeType="1"/>
            </p:cNvCxnSpPr>
            <p:nvPr/>
          </p:nvCxnSpPr>
          <p:spPr bwMode="auto">
            <a:xfrm rot="16200000">
              <a:off x="2578720" y="3992935"/>
              <a:ext cx="0" cy="1771483"/>
            </a:xfrm>
            <a:prstGeom prst="straightConnector1">
              <a:avLst/>
            </a:prstGeom>
            <a:noFill/>
            <a:ln w="19050" algn="ctr">
              <a:solidFill>
                <a:schemeClr val="accent1">
                  <a:lumMod val="25000"/>
                </a:schemeClr>
              </a:solidFill>
              <a:round/>
              <a:headEnd type="none" w="med" len="med"/>
              <a:tailEnd type="arrow" w="med" len="med"/>
            </a:ln>
            <a:extLst>
              <a:ext uri="{909E8E84-426E-40DD-AFC4-6F175D3DCCD1}">
                <a14:hiddenFill xmlns:a14="http://schemas.microsoft.com/office/drawing/2010/main">
                  <a:noFill/>
                </a14:hiddenFill>
              </a:ext>
            </a:extLst>
          </p:spPr>
        </p:cxnSp>
        <p:sp>
          <p:nvSpPr>
            <p:cNvPr id="10" name="66 Rectángulo">
              <a:extLst>
                <a:ext uri="{FF2B5EF4-FFF2-40B4-BE49-F238E27FC236}">
                  <a16:creationId xmlns:a16="http://schemas.microsoft.com/office/drawing/2014/main" id="{3A3FFCC8-15CC-CB09-7D89-F3979B1E44DE}"/>
                </a:ext>
              </a:extLst>
            </p:cNvPr>
            <p:cNvSpPr/>
            <p:nvPr/>
          </p:nvSpPr>
          <p:spPr>
            <a:xfrm flipV="1">
              <a:off x="2337443" y="4886613"/>
              <a:ext cx="1127019" cy="647548"/>
            </a:xfrm>
            <a:prstGeom prst="rect">
              <a:avLst/>
            </a:prstGeom>
          </p:spPr>
          <p:txBody>
            <a:bodyPr>
              <a:spAutoFit/>
            </a:bodyPr>
            <a:lstStyle/>
            <a:p>
              <a:pPr>
                <a:defRPr/>
              </a:pPr>
              <a:r>
                <a:rPr lang="es-CL" u="none" dirty="0">
                  <a:solidFill>
                    <a:srgbClr val="DAEDEF">
                      <a:lumMod val="25000"/>
                    </a:srgbClr>
                  </a:solidFill>
                  <a:latin typeface="Arial" panose="020B0604020202020204" pitchFamily="34" charset="0"/>
                  <a:ea typeface="+mn-ea"/>
                </a:rPr>
                <a:t>                  x</a:t>
              </a:r>
            </a:p>
          </p:txBody>
        </p:sp>
        <p:sp>
          <p:nvSpPr>
            <p:cNvPr id="11" name="67 Rectángulo">
              <a:extLst>
                <a:ext uri="{FF2B5EF4-FFF2-40B4-BE49-F238E27FC236}">
                  <a16:creationId xmlns:a16="http://schemas.microsoft.com/office/drawing/2014/main" id="{DA0D64A8-5B69-C48D-B403-11F664CFD9A8}"/>
                </a:ext>
              </a:extLst>
            </p:cNvPr>
            <p:cNvSpPr/>
            <p:nvPr/>
          </p:nvSpPr>
          <p:spPr>
            <a:xfrm>
              <a:off x="1619960" y="3626433"/>
              <a:ext cx="215880" cy="228546"/>
            </a:xfrm>
            <a:prstGeom prst="rect">
              <a:avLst/>
            </a:prstGeom>
          </p:spPr>
          <p:txBody>
            <a:bodyPr wrap="none">
              <a:spAutoFit/>
            </a:bodyPr>
            <a:lstStyle/>
            <a:p>
              <a:pPr algn="ctr">
                <a:defRPr/>
              </a:pPr>
              <a:r>
                <a:rPr lang="es-CL" u="none" dirty="0">
                  <a:solidFill>
                    <a:srgbClr val="DAEDEF">
                      <a:lumMod val="25000"/>
                    </a:srgbClr>
                  </a:solidFill>
                  <a:latin typeface="Arial" panose="020B0604020202020204" pitchFamily="34" charset="0"/>
                  <a:ea typeface="+mn-ea"/>
                </a:rPr>
                <a:t>y</a:t>
              </a:r>
            </a:p>
          </p:txBody>
        </p:sp>
      </p:grpSp>
      <p:grpSp>
        <p:nvGrpSpPr>
          <p:cNvPr id="12" name="4 Grupo">
            <a:extLst>
              <a:ext uri="{FF2B5EF4-FFF2-40B4-BE49-F238E27FC236}">
                <a16:creationId xmlns:a16="http://schemas.microsoft.com/office/drawing/2014/main" id="{394938B0-36D6-56F9-B8AA-71C5331FDABC}"/>
              </a:ext>
            </a:extLst>
          </p:cNvPr>
          <p:cNvGrpSpPr>
            <a:grpSpLocks/>
          </p:cNvGrpSpPr>
          <p:nvPr/>
        </p:nvGrpSpPr>
        <p:grpSpPr bwMode="auto">
          <a:xfrm>
            <a:off x="1572835" y="1327944"/>
            <a:ext cx="3959225" cy="4202112"/>
            <a:chOff x="4644008" y="2493224"/>
            <a:chExt cx="3960440" cy="4201562"/>
          </a:xfrm>
        </p:grpSpPr>
        <p:pic>
          <p:nvPicPr>
            <p:cNvPr id="13" name="Picture 2">
              <a:extLst>
                <a:ext uri="{FF2B5EF4-FFF2-40B4-BE49-F238E27FC236}">
                  <a16:creationId xmlns:a16="http://schemas.microsoft.com/office/drawing/2014/main" id="{50174878-527B-B904-D89B-7EB17A71F9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H="1">
              <a:off x="5117578" y="4211108"/>
              <a:ext cx="3284984" cy="1682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4" name="8 Conector recto de flecha">
              <a:extLst>
                <a:ext uri="{FF2B5EF4-FFF2-40B4-BE49-F238E27FC236}">
                  <a16:creationId xmlns:a16="http://schemas.microsoft.com/office/drawing/2014/main" id="{0BF740AE-AFF4-8EDD-2F3F-317CA85FEE26}"/>
                </a:ext>
              </a:extLst>
            </p:cNvPr>
            <p:cNvCxnSpPr>
              <a:cxnSpLocks noChangeShapeType="1"/>
            </p:cNvCxnSpPr>
            <p:nvPr/>
          </p:nvCxnSpPr>
          <p:spPr bwMode="auto">
            <a:xfrm rot="5400000" flipH="1">
              <a:off x="4700949" y="4922575"/>
              <a:ext cx="2592048" cy="0"/>
            </a:xfrm>
            <a:prstGeom prst="straightConnector1">
              <a:avLst/>
            </a:prstGeom>
            <a:noFill/>
            <a:ln w="19050" algn="ctr">
              <a:solidFill>
                <a:schemeClr val="accent1">
                  <a:lumMod val="25000"/>
                </a:schemeClr>
              </a:solidFill>
              <a:round/>
              <a:headEnd type="none" w="med" len="med"/>
              <a:tailEnd type="arrow" w="med" len="med"/>
            </a:ln>
            <a:extLst>
              <a:ext uri="{909E8E84-426E-40DD-AFC4-6F175D3DCCD1}">
                <a14:hiddenFill xmlns:a14="http://schemas.microsoft.com/office/drawing/2010/main">
                  <a:noFill/>
                </a14:hiddenFill>
              </a:ext>
            </a:extLst>
          </p:spPr>
        </p:cxnSp>
        <p:cxnSp>
          <p:nvCxnSpPr>
            <p:cNvPr id="15" name="10 Conector recto de flecha">
              <a:extLst>
                <a:ext uri="{FF2B5EF4-FFF2-40B4-BE49-F238E27FC236}">
                  <a16:creationId xmlns:a16="http://schemas.microsoft.com/office/drawing/2014/main" id="{6E23D668-667D-8343-F1F9-A3DAAC3847E4}"/>
                </a:ext>
              </a:extLst>
            </p:cNvPr>
            <p:cNvCxnSpPr>
              <a:cxnSpLocks noChangeShapeType="1"/>
            </p:cNvCxnSpPr>
            <p:nvPr/>
          </p:nvCxnSpPr>
          <p:spPr bwMode="auto">
            <a:xfrm rot="5400000" flipH="1" flipV="1">
              <a:off x="6687747" y="4284889"/>
              <a:ext cx="0" cy="1772194"/>
            </a:xfrm>
            <a:prstGeom prst="straightConnector1">
              <a:avLst/>
            </a:prstGeom>
            <a:noFill/>
            <a:ln w="19050" algn="ctr">
              <a:solidFill>
                <a:schemeClr val="accent1">
                  <a:lumMod val="25000"/>
                </a:schemeClr>
              </a:solidFill>
              <a:round/>
              <a:headEnd type="none" w="med" len="med"/>
              <a:tailEnd type="arrow" w="med" len="med"/>
            </a:ln>
            <a:extLst>
              <a:ext uri="{909E8E84-426E-40DD-AFC4-6F175D3DCCD1}">
                <a14:hiddenFill xmlns:a14="http://schemas.microsoft.com/office/drawing/2010/main">
                  <a:noFill/>
                </a14:hiddenFill>
              </a:ext>
            </a:extLst>
          </p:spPr>
        </p:cxnSp>
        <p:sp>
          <p:nvSpPr>
            <p:cNvPr id="16" name="60 Rectángulo">
              <a:extLst>
                <a:ext uri="{FF2B5EF4-FFF2-40B4-BE49-F238E27FC236}">
                  <a16:creationId xmlns:a16="http://schemas.microsoft.com/office/drawing/2014/main" id="{502A505A-364D-6158-8F5C-1C4B8ECCE6A8}"/>
                </a:ext>
              </a:extLst>
            </p:cNvPr>
            <p:cNvSpPr/>
            <p:nvPr/>
          </p:nvSpPr>
          <p:spPr>
            <a:xfrm flipH="1">
              <a:off x="6089076" y="5140827"/>
              <a:ext cx="289014" cy="226982"/>
            </a:xfrm>
            <a:prstGeom prst="rect">
              <a:avLst/>
            </a:prstGeom>
          </p:spPr>
          <p:txBody>
            <a:bodyPr wrap="none">
              <a:spAutoFit/>
            </a:bodyPr>
            <a:lstStyle/>
            <a:p>
              <a:pPr>
                <a:defRPr/>
              </a:pPr>
              <a:r>
                <a:rPr lang="es-CL" u="none" dirty="0">
                  <a:solidFill>
                    <a:srgbClr val="DAEDEF">
                      <a:lumMod val="25000"/>
                    </a:srgbClr>
                  </a:solidFill>
                  <a:latin typeface="Arial" panose="020B0604020202020204" pitchFamily="34" charset="0"/>
                  <a:ea typeface="+mn-ea"/>
                </a:rPr>
                <a:t>                  x</a:t>
              </a:r>
            </a:p>
          </p:txBody>
        </p:sp>
        <p:sp>
          <p:nvSpPr>
            <p:cNvPr id="17" name="61 Rectángulo">
              <a:extLst>
                <a:ext uri="{FF2B5EF4-FFF2-40B4-BE49-F238E27FC236}">
                  <a16:creationId xmlns:a16="http://schemas.microsoft.com/office/drawing/2014/main" id="{C678841A-3702-C66D-E21C-DB1B4D314A9D}"/>
                </a:ext>
              </a:extLst>
            </p:cNvPr>
            <p:cNvSpPr/>
            <p:nvPr/>
          </p:nvSpPr>
          <p:spPr>
            <a:xfrm flipH="1">
              <a:off x="5723839" y="3664646"/>
              <a:ext cx="215966" cy="226982"/>
            </a:xfrm>
            <a:prstGeom prst="rect">
              <a:avLst/>
            </a:prstGeom>
          </p:spPr>
          <p:txBody>
            <a:bodyPr wrap="none">
              <a:spAutoFit/>
            </a:bodyPr>
            <a:lstStyle/>
            <a:p>
              <a:pPr algn="ctr">
                <a:defRPr/>
              </a:pPr>
              <a:r>
                <a:rPr lang="es-CL" u="none" dirty="0">
                  <a:solidFill>
                    <a:srgbClr val="DAEDEF">
                      <a:lumMod val="25000"/>
                    </a:srgbClr>
                  </a:solidFill>
                  <a:latin typeface="Arial" panose="020B0604020202020204" pitchFamily="34" charset="0"/>
                  <a:ea typeface="+mn-ea"/>
                </a:rPr>
                <a:t>y</a:t>
              </a:r>
            </a:p>
          </p:txBody>
        </p:sp>
        <p:sp>
          <p:nvSpPr>
            <p:cNvPr id="18" name="Rectangle 10">
              <a:extLst>
                <a:ext uri="{FF2B5EF4-FFF2-40B4-BE49-F238E27FC236}">
                  <a16:creationId xmlns:a16="http://schemas.microsoft.com/office/drawing/2014/main" id="{7C559174-946C-FF4D-905C-05976C6D76DF}"/>
                </a:ext>
              </a:extLst>
            </p:cNvPr>
            <p:cNvSpPr>
              <a:spLocks noChangeArrowheads="1"/>
            </p:cNvSpPr>
            <p:nvPr/>
          </p:nvSpPr>
          <p:spPr bwMode="auto">
            <a:xfrm>
              <a:off x="4717055" y="2536080"/>
              <a:ext cx="3887393" cy="922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defTabSz="1257300" eaLnBrk="0" hangingPunct="0">
                <a:spcBef>
                  <a:spcPct val="20000"/>
                </a:spcBef>
                <a:buChar char="•"/>
                <a:defRPr sz="3200">
                  <a:solidFill>
                    <a:schemeClr val="tx1"/>
                  </a:solidFill>
                  <a:latin typeface="Arial" panose="020B0604020202020204" pitchFamily="34" charset="0"/>
                </a:defRPr>
              </a:lvl1pPr>
              <a:lvl2pPr marL="742950" indent="-285750" defTabSz="1257300" eaLnBrk="0" hangingPunct="0">
                <a:spcBef>
                  <a:spcPct val="20000"/>
                </a:spcBef>
                <a:buChar char="–"/>
                <a:defRPr sz="2800">
                  <a:solidFill>
                    <a:schemeClr val="tx1"/>
                  </a:solidFill>
                  <a:latin typeface="Arial" panose="020B0604020202020204" pitchFamily="34" charset="0"/>
                </a:defRPr>
              </a:lvl2pPr>
              <a:lvl3pPr marL="1143000" indent="-228600" defTabSz="1257300" eaLnBrk="0" hangingPunct="0">
                <a:spcBef>
                  <a:spcPct val="20000"/>
                </a:spcBef>
                <a:buChar char="•"/>
                <a:defRPr sz="2400">
                  <a:solidFill>
                    <a:schemeClr val="tx1"/>
                  </a:solidFill>
                  <a:latin typeface="Arial" panose="020B0604020202020204" pitchFamily="34" charset="0"/>
                </a:defRPr>
              </a:lvl3pPr>
              <a:lvl4pPr marL="1600200" indent="-228600" defTabSz="1257300" eaLnBrk="0" hangingPunct="0">
                <a:spcBef>
                  <a:spcPct val="20000"/>
                </a:spcBef>
                <a:buChar char="–"/>
                <a:defRPr sz="2000">
                  <a:solidFill>
                    <a:schemeClr val="tx1"/>
                  </a:solidFill>
                  <a:latin typeface="Arial" panose="020B0604020202020204" pitchFamily="34" charset="0"/>
                </a:defRPr>
              </a:lvl4pPr>
              <a:lvl5pPr marL="2057400" indent="-228600" defTabSz="1257300" eaLnBrk="0" hangingPunct="0">
                <a:spcBef>
                  <a:spcPct val="20000"/>
                </a:spcBef>
                <a:buChar char="»"/>
                <a:defRPr sz="2000">
                  <a:solidFill>
                    <a:schemeClr val="tx1"/>
                  </a:solidFill>
                  <a:latin typeface="Arial" panose="020B0604020202020204" pitchFamily="34" charset="0"/>
                </a:defRPr>
              </a:lvl5pPr>
              <a:lvl6pPr marL="2514600" indent="-228600" defTabSz="12573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12573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12573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12573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defRPr/>
              </a:pPr>
              <a:r>
                <a:rPr lang="es-CL" altLang="es-CL" sz="1800" u="none" dirty="0">
                  <a:solidFill>
                    <a:srgbClr val="000000">
                      <a:lumMod val="85000"/>
                      <a:lumOff val="15000"/>
                    </a:srgbClr>
                  </a:solidFill>
                  <a:latin typeface="Arial"/>
                  <a:ea typeface="+mn-ea"/>
                </a:rPr>
                <a:t>Si </a:t>
              </a:r>
              <a:r>
                <a:rPr lang="es-CL" altLang="es-CL" sz="1800" b="1" u="none" dirty="0">
                  <a:solidFill>
                    <a:srgbClr val="000000">
                      <a:lumMod val="85000"/>
                      <a:lumOff val="15000"/>
                    </a:srgbClr>
                  </a:solidFill>
                  <a:latin typeface="Arial"/>
                  <a:ea typeface="+mn-ea"/>
                </a:rPr>
                <a:t>a &gt; 1</a:t>
              </a:r>
              <a:r>
                <a:rPr lang="es-CL" altLang="es-CL" sz="1800" u="none" dirty="0">
                  <a:solidFill>
                    <a:srgbClr val="000000">
                      <a:lumMod val="85000"/>
                      <a:lumOff val="15000"/>
                    </a:srgbClr>
                  </a:solidFill>
                  <a:latin typeface="Arial"/>
                  <a:ea typeface="+mn-ea"/>
                </a:rPr>
                <a:t>, entonces f corresponde a un </a:t>
              </a:r>
              <a:r>
                <a:rPr lang="es-CL" altLang="es-CL" sz="1800" b="1" u="none" dirty="0">
                  <a:solidFill>
                    <a:srgbClr val="000000">
                      <a:lumMod val="85000"/>
                      <a:lumOff val="15000"/>
                    </a:srgbClr>
                  </a:solidFill>
                  <a:latin typeface="Arial"/>
                  <a:ea typeface="+mn-ea"/>
                </a:rPr>
                <a:t>crecimiento logarítmico</a:t>
              </a:r>
              <a:r>
                <a:rPr lang="es-CL" altLang="es-CL" sz="1800" u="none" dirty="0">
                  <a:solidFill>
                    <a:srgbClr val="000000">
                      <a:lumMod val="85000"/>
                      <a:lumOff val="15000"/>
                    </a:srgbClr>
                  </a:solidFill>
                  <a:latin typeface="Arial"/>
                  <a:ea typeface="+mn-ea"/>
                </a:rPr>
                <a:t>, y su gráfica es una curva creciente.</a:t>
              </a:r>
            </a:p>
          </p:txBody>
        </p:sp>
        <p:sp>
          <p:nvSpPr>
            <p:cNvPr id="19" name="Rectangle 12">
              <a:extLst>
                <a:ext uri="{FF2B5EF4-FFF2-40B4-BE49-F238E27FC236}">
                  <a16:creationId xmlns:a16="http://schemas.microsoft.com/office/drawing/2014/main" id="{4A070E0C-E7C0-8E95-DF18-9C92DA190189}"/>
                </a:ext>
              </a:extLst>
            </p:cNvPr>
            <p:cNvSpPr>
              <a:spLocks noChangeArrowheads="1"/>
            </p:cNvSpPr>
            <p:nvPr/>
          </p:nvSpPr>
          <p:spPr bwMode="auto">
            <a:xfrm>
              <a:off x="4644008" y="2493224"/>
              <a:ext cx="3960440" cy="3887278"/>
            </a:xfrm>
            <a:prstGeom prst="rect">
              <a:avLst/>
            </a:prstGeom>
            <a:noFill/>
            <a:ln w="28575">
              <a:solidFill>
                <a:schemeClr val="folHlink"/>
              </a:solidFill>
              <a:miter lim="800000"/>
              <a:headEnd/>
              <a:tailEnd/>
            </a:ln>
          </p:spPr>
          <p:txBody>
            <a:bodyPr wrap="none" anchor="ctr"/>
            <a:lstStyle/>
            <a:p>
              <a:pPr algn="ctr">
                <a:defRPr/>
              </a:pPr>
              <a:endParaRPr lang="es-CL" altLang="es-CL" u="none">
                <a:solidFill>
                  <a:srgbClr val="000000"/>
                </a:solidFill>
                <a:latin typeface="Arial" panose="020B0604020202020204" pitchFamily="34" charset="0"/>
                <a:ea typeface="+mn-ea"/>
              </a:endParaRPr>
            </a:p>
          </p:txBody>
        </p:sp>
      </p:grpSp>
      <mc:AlternateContent xmlns:mc="http://schemas.openxmlformats.org/markup-compatibility/2006" xmlns:a14="http://schemas.microsoft.com/office/drawing/2010/main">
        <mc:Choice Requires="a14">
          <p:sp>
            <p:nvSpPr>
              <p:cNvPr id="20" name="CuadroTexto 19">
                <a:extLst>
                  <a:ext uri="{FF2B5EF4-FFF2-40B4-BE49-F238E27FC236}">
                    <a16:creationId xmlns:a16="http://schemas.microsoft.com/office/drawing/2014/main" id="{1F38E7B5-6B6B-82AA-9972-2A89A864BBC1}"/>
                  </a:ext>
                </a:extLst>
              </p:cNvPr>
              <p:cNvSpPr txBox="1"/>
              <p:nvPr/>
            </p:nvSpPr>
            <p:spPr>
              <a:xfrm>
                <a:off x="2573441" y="5576613"/>
                <a:ext cx="7614612" cy="830997"/>
              </a:xfrm>
              <a:prstGeom prst="rect">
                <a:avLst/>
              </a:prstGeom>
              <a:noFill/>
            </p:spPr>
            <p:txBody>
              <a:bodyPr wrap="square" rtlCol="0">
                <a:spAutoFit/>
              </a:bodyPr>
              <a:lstStyle/>
              <a:p>
                <a:pPr marL="285750" indent="-285750">
                  <a:buFont typeface="Arial" panose="020B0604020202020204" pitchFamily="34" charset="0"/>
                  <a:buChar char="•"/>
                </a:pPr>
                <a:r>
                  <a:rPr lang="es-CL" sz="2400" dirty="0"/>
                  <a:t>Ambos casos tienen un punto en común, el punto </a:t>
                </a:r>
                <a14:m>
                  <m:oMath xmlns:m="http://schemas.openxmlformats.org/officeDocument/2006/math">
                    <m:d>
                      <m:dPr>
                        <m:ctrlPr>
                          <a:rPr lang="es-CL" sz="2400" b="0" i="1" smtClean="0">
                            <a:latin typeface="Cambria Math" panose="02040503050406030204" pitchFamily="18" charset="0"/>
                          </a:rPr>
                        </m:ctrlPr>
                      </m:dPr>
                      <m:e>
                        <m:r>
                          <a:rPr lang="es-CL" sz="2400" b="0" i="1" smtClean="0">
                            <a:latin typeface="Cambria Math" panose="02040503050406030204" pitchFamily="18" charset="0"/>
                          </a:rPr>
                          <m:t>1,0</m:t>
                        </m:r>
                      </m:e>
                    </m:d>
                  </m:oMath>
                </a14:m>
                <a:endParaRPr lang="es-CL" sz="2400" b="0" dirty="0"/>
              </a:p>
              <a:p>
                <a:pPr marL="285750" indent="-285750">
                  <a:buFont typeface="Arial" panose="020B0604020202020204" pitchFamily="34" charset="0"/>
                  <a:buChar char="•"/>
                </a:pPr>
                <a:r>
                  <a:rPr lang="es-CL" sz="2400" dirty="0"/>
                  <a:t>Esta función tiene como asíntota el Eje Y</a:t>
                </a:r>
              </a:p>
            </p:txBody>
          </p:sp>
        </mc:Choice>
        <mc:Fallback xmlns="">
          <p:sp>
            <p:nvSpPr>
              <p:cNvPr id="20" name="CuadroTexto 19">
                <a:extLst>
                  <a:ext uri="{FF2B5EF4-FFF2-40B4-BE49-F238E27FC236}">
                    <a16:creationId xmlns:a16="http://schemas.microsoft.com/office/drawing/2014/main" id="{1F38E7B5-6B6B-82AA-9972-2A89A864BBC1}"/>
                  </a:ext>
                </a:extLst>
              </p:cNvPr>
              <p:cNvSpPr txBox="1">
                <a:spLocks noRot="1" noChangeAspect="1" noMove="1" noResize="1" noEditPoints="1" noAdjustHandles="1" noChangeArrowheads="1" noChangeShapeType="1" noTextEdit="1"/>
              </p:cNvSpPr>
              <p:nvPr/>
            </p:nvSpPr>
            <p:spPr>
              <a:xfrm>
                <a:off x="2573441" y="5576613"/>
                <a:ext cx="7614612" cy="830997"/>
              </a:xfrm>
              <a:prstGeom prst="rect">
                <a:avLst/>
              </a:prstGeom>
              <a:blipFill>
                <a:blip r:embed="rId3"/>
                <a:stretch>
                  <a:fillRect l="-1041" t="-5882" b="-16176"/>
                </a:stretch>
              </a:blipFill>
            </p:spPr>
            <p:txBody>
              <a:bodyPr/>
              <a:lstStyle/>
              <a:p>
                <a:r>
                  <a:rPr lang="es-CL">
                    <a:noFill/>
                  </a:rPr>
                  <a:t> </a:t>
                </a:r>
              </a:p>
            </p:txBody>
          </p:sp>
        </mc:Fallback>
      </mc:AlternateContent>
    </p:spTree>
    <p:extLst>
      <p:ext uri="{BB962C8B-B14F-4D97-AF65-F5344CB8AC3E}">
        <p14:creationId xmlns:p14="http://schemas.microsoft.com/office/powerpoint/2010/main" val="4289740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D8F1F6-64A5-5547-F107-CE984FE92EE8}"/>
              </a:ext>
            </a:extLst>
          </p:cNvPr>
          <p:cNvSpPr>
            <a:spLocks noGrp="1"/>
          </p:cNvSpPr>
          <p:nvPr>
            <p:ph type="title"/>
          </p:nvPr>
        </p:nvSpPr>
        <p:spPr>
          <a:xfrm>
            <a:off x="1251678" y="382385"/>
            <a:ext cx="10178322" cy="979690"/>
          </a:xfrm>
        </p:spPr>
        <p:txBody>
          <a:bodyPr/>
          <a:lstStyle/>
          <a:p>
            <a:r>
              <a:rPr lang="es-CL" dirty="0"/>
              <a:t>EJERCICIO</a:t>
            </a:r>
          </a:p>
        </p:txBody>
      </p:sp>
      <mc:AlternateContent xmlns:mc="http://schemas.openxmlformats.org/markup-compatibility/2006" xmlns:a14="http://schemas.microsoft.com/office/drawing/2010/main">
        <mc:Choice Requires="a14">
          <p:sp>
            <p:nvSpPr>
              <p:cNvPr id="4" name="Rectangle 11">
                <a:extLst>
                  <a:ext uri="{FF2B5EF4-FFF2-40B4-BE49-F238E27FC236}">
                    <a16:creationId xmlns:a16="http://schemas.microsoft.com/office/drawing/2014/main" id="{3F228DB1-412F-3A3F-5988-BB5E9F80123E}"/>
                  </a:ext>
                </a:extLst>
              </p:cNvPr>
              <p:cNvSpPr>
                <a:spLocks noChangeArrowheads="1"/>
              </p:cNvSpPr>
              <p:nvPr/>
            </p:nvSpPr>
            <p:spPr bwMode="auto">
              <a:xfrm>
                <a:off x="1251678" y="1538851"/>
                <a:ext cx="7025547" cy="295920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marL="355600" indent="-355600" eaLnBrk="1" hangingPunct="1">
                  <a:defRPr/>
                </a:pPr>
                <a:r>
                  <a:rPr lang="es-ES" altLang="es-CL" sz="2000" b="1" dirty="0">
                    <a:solidFill>
                      <a:srgbClr val="000000"/>
                    </a:solidFill>
                    <a:latin typeface="Arial" pitchFamily="34" charset="0"/>
                    <a:cs typeface="Arial" pitchFamily="34" charset="0"/>
                  </a:rPr>
                  <a:t>2</a:t>
                </a:r>
                <a:r>
                  <a:rPr lang="es-ES" altLang="es-CL" sz="2000" b="1" u="none" dirty="0">
                    <a:solidFill>
                      <a:srgbClr val="000000"/>
                    </a:solidFill>
                    <a:latin typeface="Arial" pitchFamily="34" charset="0"/>
                    <a:ea typeface="+mn-ea"/>
                    <a:cs typeface="Arial" pitchFamily="34" charset="0"/>
                  </a:rPr>
                  <a:t>. </a:t>
                </a:r>
                <a:r>
                  <a:rPr lang="es-CL" altLang="es-CL" sz="2000" u="none" dirty="0">
                    <a:solidFill>
                      <a:srgbClr val="000000"/>
                    </a:solidFill>
                    <a:latin typeface="Arial" pitchFamily="34" charset="0"/>
                    <a:ea typeface="+mn-ea"/>
                    <a:cs typeface="Arial" pitchFamily="34" charset="0"/>
                  </a:rPr>
                  <a:t>Si </a:t>
                </a:r>
                <a14:m>
                  <m:oMath xmlns:m="http://schemas.openxmlformats.org/officeDocument/2006/math">
                    <m:r>
                      <a:rPr lang="es-CL" altLang="es-CL" sz="2000" i="1" u="none" dirty="0" smtClean="0">
                        <a:solidFill>
                          <a:srgbClr val="000000"/>
                        </a:solidFill>
                        <a:latin typeface="Cambria Math" panose="02040503050406030204" pitchFamily="18" charset="0"/>
                        <a:ea typeface="+mn-ea"/>
                        <a:cs typeface="Arial" pitchFamily="34" charset="0"/>
                      </a:rPr>
                      <m:t>𝑓</m:t>
                    </m:r>
                    <m:r>
                      <a:rPr lang="es-CL" altLang="es-CL" sz="2000" i="1" u="none" dirty="0" smtClean="0">
                        <a:solidFill>
                          <a:srgbClr val="000000"/>
                        </a:solidFill>
                        <a:latin typeface="Cambria Math" panose="02040503050406030204" pitchFamily="18" charset="0"/>
                        <a:ea typeface="+mn-ea"/>
                        <a:cs typeface="Arial" pitchFamily="34" charset="0"/>
                      </a:rPr>
                      <m:t>(</m:t>
                    </m:r>
                    <m:r>
                      <a:rPr lang="es-CL" altLang="es-CL" sz="2000" i="1" u="none" dirty="0" smtClean="0">
                        <a:solidFill>
                          <a:srgbClr val="000000"/>
                        </a:solidFill>
                        <a:latin typeface="Cambria Math" panose="02040503050406030204" pitchFamily="18" charset="0"/>
                        <a:ea typeface="+mn-ea"/>
                        <a:cs typeface="Arial" pitchFamily="34" charset="0"/>
                      </a:rPr>
                      <m:t>𝑥</m:t>
                    </m:r>
                    <m:r>
                      <a:rPr lang="es-CL" altLang="es-CL" sz="2000" i="1" u="none" dirty="0" smtClean="0">
                        <a:solidFill>
                          <a:srgbClr val="000000"/>
                        </a:solidFill>
                        <a:latin typeface="Cambria Math" panose="02040503050406030204" pitchFamily="18" charset="0"/>
                        <a:ea typeface="+mn-ea"/>
                        <a:cs typeface="Arial" pitchFamily="34" charset="0"/>
                      </a:rPr>
                      <m:t>) = </m:t>
                    </m:r>
                    <m:r>
                      <m:rPr>
                        <m:sty m:val="p"/>
                      </m:rPr>
                      <a:rPr lang="es-CL" altLang="es-CL" sz="2000" i="1" u="none" dirty="0" smtClean="0">
                        <a:solidFill>
                          <a:srgbClr val="000000"/>
                        </a:solidFill>
                        <a:latin typeface="Cambria Math" panose="02040503050406030204" pitchFamily="18" charset="0"/>
                        <a:ea typeface="+mn-ea"/>
                        <a:cs typeface="Arial" pitchFamily="34" charset="0"/>
                      </a:rPr>
                      <m:t>log</m:t>
                    </m:r>
                    <m:r>
                      <a:rPr lang="es-CL" altLang="es-CL" sz="2000" i="1" u="none" baseline="-25000" dirty="0">
                        <a:solidFill>
                          <a:srgbClr val="000000"/>
                        </a:solidFill>
                        <a:latin typeface="Cambria Math" panose="02040503050406030204" pitchFamily="18" charset="0"/>
                        <a:ea typeface="+mn-ea"/>
                        <a:cs typeface="Arial" pitchFamily="34" charset="0"/>
                      </a:rPr>
                      <m:t>2</m:t>
                    </m:r>
                    <m:r>
                      <a:rPr lang="es-CL" altLang="es-CL" sz="2000" i="1" u="none" dirty="0">
                        <a:solidFill>
                          <a:srgbClr val="000000"/>
                        </a:solidFill>
                        <a:latin typeface="Cambria Math" panose="02040503050406030204" pitchFamily="18" charset="0"/>
                        <a:ea typeface="+mn-ea"/>
                        <a:cs typeface="Arial" pitchFamily="34" charset="0"/>
                      </a:rPr>
                      <m:t> </m:t>
                    </m:r>
                    <m:r>
                      <a:rPr lang="es-CL" altLang="es-CL" sz="2000" i="1" u="none" dirty="0">
                        <a:solidFill>
                          <a:srgbClr val="000000"/>
                        </a:solidFill>
                        <a:latin typeface="Cambria Math" panose="02040503050406030204" pitchFamily="18" charset="0"/>
                        <a:ea typeface="+mn-ea"/>
                        <a:cs typeface="Arial" pitchFamily="34" charset="0"/>
                      </a:rPr>
                      <m:t>𝑥</m:t>
                    </m:r>
                  </m:oMath>
                </a14:m>
                <a:r>
                  <a:rPr lang="es-CL" altLang="es-CL" sz="2000" u="none" dirty="0">
                    <a:solidFill>
                      <a:srgbClr val="000000"/>
                    </a:solidFill>
                    <a:latin typeface="Arial" pitchFamily="34" charset="0"/>
                    <a:ea typeface="+mn-ea"/>
                    <a:cs typeface="Arial" pitchFamily="34" charset="0"/>
                  </a:rPr>
                  <a:t>, entonces </a:t>
                </a:r>
                <a14:m>
                  <m:oMath xmlns:m="http://schemas.openxmlformats.org/officeDocument/2006/math">
                    <m:r>
                      <a:rPr lang="es-CL" altLang="es-CL" sz="2000" i="1" u="none" dirty="0" smtClean="0">
                        <a:solidFill>
                          <a:srgbClr val="000000"/>
                        </a:solidFill>
                        <a:latin typeface="Cambria Math" panose="02040503050406030204" pitchFamily="18" charset="0"/>
                        <a:ea typeface="+mn-ea"/>
                        <a:cs typeface="Arial" pitchFamily="34" charset="0"/>
                      </a:rPr>
                      <m:t>𝑓</m:t>
                    </m:r>
                    <m:r>
                      <a:rPr lang="es-CL" altLang="es-CL" sz="2000" i="1" u="none" dirty="0" smtClean="0">
                        <a:solidFill>
                          <a:srgbClr val="000000"/>
                        </a:solidFill>
                        <a:latin typeface="Cambria Math" panose="02040503050406030204" pitchFamily="18" charset="0"/>
                        <a:ea typeface="+mn-ea"/>
                        <a:cs typeface="Arial" pitchFamily="34" charset="0"/>
                      </a:rPr>
                      <m:t>(16) – </m:t>
                    </m:r>
                    <m:r>
                      <a:rPr lang="es-CL" altLang="es-CL" sz="2000" i="1" u="none" dirty="0" smtClean="0">
                        <a:solidFill>
                          <a:srgbClr val="000000"/>
                        </a:solidFill>
                        <a:latin typeface="Cambria Math" panose="02040503050406030204" pitchFamily="18" charset="0"/>
                        <a:ea typeface="+mn-ea"/>
                        <a:cs typeface="Arial" pitchFamily="34" charset="0"/>
                      </a:rPr>
                      <m:t>𝑓</m:t>
                    </m:r>
                    <m:r>
                      <a:rPr lang="es-CL" altLang="es-CL" sz="2000" i="1" u="none" dirty="0" smtClean="0">
                        <a:solidFill>
                          <a:srgbClr val="000000"/>
                        </a:solidFill>
                        <a:latin typeface="Cambria Math" panose="02040503050406030204" pitchFamily="18" charset="0"/>
                        <a:ea typeface="+mn-ea"/>
                        <a:cs typeface="Arial" pitchFamily="34" charset="0"/>
                      </a:rPr>
                      <m:t>(8)</m:t>
                    </m:r>
                  </m:oMath>
                </a14:m>
                <a:r>
                  <a:rPr lang="es-CL" altLang="es-CL" sz="2000" u="none" dirty="0">
                    <a:solidFill>
                      <a:srgbClr val="000000"/>
                    </a:solidFill>
                    <a:latin typeface="Arial" pitchFamily="34" charset="0"/>
                    <a:ea typeface="+mn-ea"/>
                    <a:cs typeface="Arial" pitchFamily="34" charset="0"/>
                  </a:rPr>
                  <a:t> es</a:t>
                </a:r>
              </a:p>
              <a:p>
                <a:pPr marL="355600" indent="-355600" eaLnBrk="1" hangingPunct="1">
                  <a:defRPr/>
                </a:pPr>
                <a:endParaRPr lang="es-CL" altLang="es-CL" sz="2000" u="none" dirty="0">
                  <a:solidFill>
                    <a:srgbClr val="000000"/>
                  </a:solidFill>
                  <a:latin typeface="Arial" pitchFamily="34" charset="0"/>
                  <a:ea typeface="+mn-ea"/>
                  <a:cs typeface="Arial" pitchFamily="34" charset="0"/>
                </a:endParaRPr>
              </a:p>
              <a:p>
                <a:pPr marL="730250" indent="-457200" eaLnBrk="1" hangingPunct="1">
                  <a:lnSpc>
                    <a:spcPct val="150000"/>
                  </a:lnSpc>
                  <a:buFont typeface="+mj-lt"/>
                  <a:buAutoNum type="alphaLcParenR"/>
                  <a:defRPr/>
                </a:pPr>
                <a:r>
                  <a:rPr lang="es-CL" altLang="es-CL" sz="2000" u="none" dirty="0">
                    <a:solidFill>
                      <a:srgbClr val="000000"/>
                    </a:solidFill>
                    <a:latin typeface="Arial" pitchFamily="34" charset="0"/>
                    <a:ea typeface="+mn-ea"/>
                    <a:cs typeface="Arial" pitchFamily="34" charset="0"/>
                  </a:rPr>
                  <a:t> 1</a:t>
                </a:r>
              </a:p>
              <a:p>
                <a:pPr marL="730250" indent="-457200" eaLnBrk="1" hangingPunct="1">
                  <a:lnSpc>
                    <a:spcPct val="150000"/>
                  </a:lnSpc>
                  <a:buFont typeface="+mj-lt"/>
                  <a:buAutoNum type="alphaLcParenR"/>
                  <a:defRPr/>
                </a:pPr>
                <a:r>
                  <a:rPr lang="es-CL" altLang="es-CL" sz="2000" u="none" dirty="0">
                    <a:solidFill>
                      <a:srgbClr val="000000"/>
                    </a:solidFill>
                    <a:latin typeface="Arial" pitchFamily="34" charset="0"/>
                    <a:ea typeface="+mn-ea"/>
                    <a:cs typeface="Arial" pitchFamily="34" charset="0"/>
                  </a:rPr>
                  <a:t> 2</a:t>
                </a:r>
              </a:p>
              <a:p>
                <a:pPr marL="730250" indent="-457200" eaLnBrk="1" hangingPunct="1">
                  <a:lnSpc>
                    <a:spcPct val="150000"/>
                  </a:lnSpc>
                  <a:buFont typeface="+mj-lt"/>
                  <a:buAutoNum type="alphaLcParenR"/>
                  <a:defRPr/>
                </a:pPr>
                <a:r>
                  <a:rPr lang="es-CL" altLang="es-CL" sz="2000" u="none" dirty="0">
                    <a:solidFill>
                      <a:srgbClr val="000000"/>
                    </a:solidFill>
                    <a:latin typeface="Arial" pitchFamily="34" charset="0"/>
                    <a:ea typeface="+mn-ea"/>
                    <a:cs typeface="Arial" pitchFamily="34" charset="0"/>
                  </a:rPr>
                  <a:t> 3</a:t>
                </a:r>
              </a:p>
              <a:p>
                <a:pPr marL="730250" indent="-457200" eaLnBrk="1" hangingPunct="1">
                  <a:lnSpc>
                    <a:spcPct val="150000"/>
                  </a:lnSpc>
                  <a:buFont typeface="+mj-lt"/>
                  <a:buAutoNum type="alphaLcParenR"/>
                  <a:defRPr/>
                </a:pPr>
                <a:r>
                  <a:rPr lang="es-CL" altLang="es-CL" sz="2000" u="none" dirty="0">
                    <a:solidFill>
                      <a:srgbClr val="000000"/>
                    </a:solidFill>
                    <a:latin typeface="Arial" pitchFamily="34" charset="0"/>
                    <a:ea typeface="+mn-ea"/>
                    <a:cs typeface="Arial" pitchFamily="34" charset="0"/>
                  </a:rPr>
                  <a:t> 4</a:t>
                </a:r>
              </a:p>
              <a:p>
                <a:pPr marL="730250" indent="-457200" eaLnBrk="1" hangingPunct="1">
                  <a:lnSpc>
                    <a:spcPct val="150000"/>
                  </a:lnSpc>
                  <a:buFont typeface="+mj-lt"/>
                  <a:buAutoNum type="alphaLcParenR"/>
                  <a:defRPr/>
                </a:pPr>
                <a:r>
                  <a:rPr lang="es-CL" altLang="es-CL" sz="2000" u="none" dirty="0">
                    <a:solidFill>
                      <a:srgbClr val="000000"/>
                    </a:solidFill>
                    <a:latin typeface="Arial" pitchFamily="34" charset="0"/>
                    <a:ea typeface="+mn-ea"/>
                    <a:cs typeface="Arial" pitchFamily="34" charset="0"/>
                  </a:rPr>
                  <a:t> 7</a:t>
                </a:r>
                <a:endParaRPr lang="es-ES" altLang="es-CL" sz="2000" u="none" dirty="0">
                  <a:solidFill>
                    <a:srgbClr val="000000"/>
                  </a:solidFill>
                  <a:latin typeface="Arial" pitchFamily="34" charset="0"/>
                  <a:ea typeface="+mn-ea"/>
                  <a:cs typeface="Arial" pitchFamily="34" charset="0"/>
                </a:endParaRPr>
              </a:p>
            </p:txBody>
          </p:sp>
        </mc:Choice>
        <mc:Fallback xmlns="">
          <p:sp>
            <p:nvSpPr>
              <p:cNvPr id="4" name="Rectangle 11">
                <a:extLst>
                  <a:ext uri="{FF2B5EF4-FFF2-40B4-BE49-F238E27FC236}">
                    <a16:creationId xmlns:a16="http://schemas.microsoft.com/office/drawing/2014/main" id="{3F228DB1-412F-3A3F-5988-BB5E9F80123E}"/>
                  </a:ext>
                </a:extLst>
              </p:cNvPr>
              <p:cNvSpPr>
                <a:spLocks noRot="1" noChangeAspect="1" noMove="1" noResize="1" noEditPoints="1" noAdjustHandles="1" noChangeArrowheads="1" noChangeShapeType="1" noTextEdit="1"/>
              </p:cNvSpPr>
              <p:nvPr/>
            </p:nvSpPr>
            <p:spPr bwMode="auto">
              <a:xfrm>
                <a:off x="1251678" y="1538851"/>
                <a:ext cx="7025547" cy="2959208"/>
              </a:xfrm>
              <a:prstGeom prst="rect">
                <a:avLst/>
              </a:prstGeom>
              <a:blipFill>
                <a:blip r:embed="rId2"/>
                <a:stretch>
                  <a:fillRect l="-867" t="-412" b="-3292"/>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CL">
                    <a:noFill/>
                  </a:rPr>
                  <a:t> </a:t>
                </a:r>
              </a:p>
            </p:txBody>
          </p:sp>
        </mc:Fallback>
      </mc:AlternateContent>
      <p:sp>
        <p:nvSpPr>
          <p:cNvPr id="3" name="Flecha: a la derecha 2">
            <a:extLst>
              <a:ext uri="{FF2B5EF4-FFF2-40B4-BE49-F238E27FC236}">
                <a16:creationId xmlns:a16="http://schemas.microsoft.com/office/drawing/2014/main" id="{7AF9C879-9EF8-F9C4-D99E-5313AD6D45BA}"/>
              </a:ext>
            </a:extLst>
          </p:cNvPr>
          <p:cNvSpPr/>
          <p:nvPr/>
        </p:nvSpPr>
        <p:spPr>
          <a:xfrm rot="10800000">
            <a:off x="2481262" y="2188087"/>
            <a:ext cx="695325"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4274219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E5DAC6-E134-7BBE-F10B-62D89678943F}"/>
              </a:ext>
            </a:extLst>
          </p:cNvPr>
          <p:cNvSpPr>
            <a:spLocks noGrp="1"/>
          </p:cNvSpPr>
          <p:nvPr>
            <p:ph type="title"/>
          </p:nvPr>
        </p:nvSpPr>
        <p:spPr>
          <a:xfrm>
            <a:off x="1251678" y="169239"/>
            <a:ext cx="10178322" cy="960640"/>
          </a:xfrm>
        </p:spPr>
        <p:txBody>
          <a:bodyPr>
            <a:normAutofit/>
          </a:bodyPr>
          <a:lstStyle/>
          <a:p>
            <a:r>
              <a:rPr lang="es-CL" sz="3200" dirty="0"/>
              <a:t>Grafiquemos </a:t>
            </a:r>
          </a:p>
        </p:txBody>
      </p:sp>
      <p:pic>
        <p:nvPicPr>
          <p:cNvPr id="5" name="Marcador de contenido 4">
            <a:extLst>
              <a:ext uri="{FF2B5EF4-FFF2-40B4-BE49-F238E27FC236}">
                <a16:creationId xmlns:a16="http://schemas.microsoft.com/office/drawing/2014/main" id="{66A91380-8B13-F992-C762-B6F14A504C4D}"/>
              </a:ext>
            </a:extLst>
          </p:cNvPr>
          <p:cNvPicPr>
            <a:picLocks noGrp="1" noChangeAspect="1"/>
          </p:cNvPicPr>
          <p:nvPr>
            <p:ph idx="1"/>
          </p:nvPr>
        </p:nvPicPr>
        <p:blipFill>
          <a:blip r:embed="rId2"/>
          <a:stretch>
            <a:fillRect/>
          </a:stretch>
        </p:blipFill>
        <p:spPr>
          <a:xfrm>
            <a:off x="1136949" y="914400"/>
            <a:ext cx="7021942" cy="5229245"/>
          </a:xfrm>
        </p:spPr>
      </p:pic>
      <mc:AlternateContent xmlns:mc="http://schemas.openxmlformats.org/markup-compatibility/2006" xmlns:a14="http://schemas.microsoft.com/office/drawing/2010/main">
        <mc:Choice Requires="a14">
          <p:sp>
            <p:nvSpPr>
              <p:cNvPr id="6" name="CuadroTexto 5">
                <a:extLst>
                  <a:ext uri="{FF2B5EF4-FFF2-40B4-BE49-F238E27FC236}">
                    <a16:creationId xmlns:a16="http://schemas.microsoft.com/office/drawing/2014/main" id="{D7742176-3416-641A-9BDC-2313CBC20E34}"/>
                  </a:ext>
                </a:extLst>
              </p:cNvPr>
              <p:cNvSpPr txBox="1"/>
              <p:nvPr/>
            </p:nvSpPr>
            <p:spPr>
              <a:xfrm>
                <a:off x="9305925" y="511059"/>
                <a:ext cx="144449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CL" b="1" i="1" smtClean="0">
                          <a:latin typeface="Cambria Math" panose="02040503050406030204" pitchFamily="18" charset="0"/>
                        </a:rPr>
                        <m:t>𝒇</m:t>
                      </m:r>
                      <m:d>
                        <m:dPr>
                          <m:ctrlPr>
                            <a:rPr lang="es-CL" b="1" i="1" smtClean="0">
                              <a:latin typeface="Cambria Math" panose="02040503050406030204" pitchFamily="18" charset="0"/>
                            </a:rPr>
                          </m:ctrlPr>
                        </m:dPr>
                        <m:e>
                          <m:r>
                            <a:rPr lang="es-CL" b="1" i="1" smtClean="0">
                              <a:latin typeface="Cambria Math" panose="02040503050406030204" pitchFamily="18" charset="0"/>
                            </a:rPr>
                            <m:t>𝒙</m:t>
                          </m:r>
                        </m:e>
                      </m:d>
                      <m:r>
                        <a:rPr lang="es-CL" b="1" i="1" smtClean="0">
                          <a:latin typeface="Cambria Math" panose="02040503050406030204" pitchFamily="18" charset="0"/>
                        </a:rPr>
                        <m:t>=</m:t>
                      </m:r>
                      <m:func>
                        <m:funcPr>
                          <m:ctrlPr>
                            <a:rPr lang="es-CL" b="1" i="1" smtClean="0">
                              <a:latin typeface="Cambria Math" panose="02040503050406030204" pitchFamily="18" charset="0"/>
                            </a:rPr>
                          </m:ctrlPr>
                        </m:funcPr>
                        <m:fName>
                          <m:sSub>
                            <m:sSubPr>
                              <m:ctrlPr>
                                <a:rPr lang="es-CL" b="1" i="1" smtClean="0">
                                  <a:latin typeface="Cambria Math" panose="02040503050406030204" pitchFamily="18" charset="0"/>
                                </a:rPr>
                              </m:ctrlPr>
                            </m:sSubPr>
                            <m:e>
                              <m:r>
                                <a:rPr lang="es-CL" b="1" i="0" smtClean="0">
                                  <a:latin typeface="Cambria Math" panose="02040503050406030204" pitchFamily="18" charset="0"/>
                                </a:rPr>
                                <m:t>𝐥𝐨𝐠</m:t>
                              </m:r>
                            </m:e>
                            <m:sub>
                              <m:r>
                                <a:rPr lang="es-CL" b="1" i="1" smtClean="0">
                                  <a:latin typeface="Cambria Math" panose="02040503050406030204" pitchFamily="18" charset="0"/>
                                </a:rPr>
                                <m:t>𝟐</m:t>
                              </m:r>
                            </m:sub>
                          </m:sSub>
                        </m:fName>
                        <m:e>
                          <m:r>
                            <a:rPr lang="es-CL" b="1" i="1" smtClean="0">
                              <a:latin typeface="Cambria Math" panose="02040503050406030204" pitchFamily="18" charset="0"/>
                            </a:rPr>
                            <m:t>𝒙</m:t>
                          </m:r>
                        </m:e>
                      </m:func>
                    </m:oMath>
                  </m:oMathPara>
                </a14:m>
                <a:endParaRPr lang="es-CL" b="1" dirty="0"/>
              </a:p>
            </p:txBody>
          </p:sp>
        </mc:Choice>
        <mc:Fallback xmlns="">
          <p:sp>
            <p:nvSpPr>
              <p:cNvPr id="6" name="CuadroTexto 5">
                <a:extLst>
                  <a:ext uri="{FF2B5EF4-FFF2-40B4-BE49-F238E27FC236}">
                    <a16:creationId xmlns:a16="http://schemas.microsoft.com/office/drawing/2014/main" id="{D7742176-3416-641A-9BDC-2313CBC20E34}"/>
                  </a:ext>
                </a:extLst>
              </p:cNvPr>
              <p:cNvSpPr txBox="1">
                <a:spLocks noRot="1" noChangeAspect="1" noMove="1" noResize="1" noEditPoints="1" noAdjustHandles="1" noChangeArrowheads="1" noChangeShapeType="1" noTextEdit="1"/>
              </p:cNvSpPr>
              <p:nvPr/>
            </p:nvSpPr>
            <p:spPr>
              <a:xfrm>
                <a:off x="9305925" y="511059"/>
                <a:ext cx="1444498" cy="276999"/>
              </a:xfrm>
              <a:prstGeom prst="rect">
                <a:avLst/>
              </a:prstGeom>
              <a:blipFill>
                <a:blip r:embed="rId3"/>
                <a:stretch>
                  <a:fillRect l="-5063" t="-4444" r="-1688" b="-37778"/>
                </a:stretch>
              </a:blipFill>
            </p:spPr>
            <p:txBody>
              <a:bodyPr/>
              <a:lstStyle/>
              <a:p>
                <a:r>
                  <a:rPr lang="es-CL">
                    <a:noFill/>
                  </a:rPr>
                  <a:t> </a:t>
                </a:r>
              </a:p>
            </p:txBody>
          </p:sp>
        </mc:Fallback>
      </mc:AlternateContent>
      <p:graphicFrame>
        <p:nvGraphicFramePr>
          <p:cNvPr id="7" name="Tabla 7">
            <a:extLst>
              <a:ext uri="{FF2B5EF4-FFF2-40B4-BE49-F238E27FC236}">
                <a16:creationId xmlns:a16="http://schemas.microsoft.com/office/drawing/2014/main" id="{A503D105-14D7-EBAA-FE1A-D35203DF6CA1}"/>
              </a:ext>
            </a:extLst>
          </p:cNvPr>
          <p:cNvGraphicFramePr>
            <a:graphicFrameLocks noGrp="1"/>
          </p:cNvGraphicFramePr>
          <p:nvPr>
            <p:extLst>
              <p:ext uri="{D42A27DB-BD31-4B8C-83A1-F6EECF244321}">
                <p14:modId xmlns:p14="http://schemas.microsoft.com/office/powerpoint/2010/main" val="2775426145"/>
              </p:ext>
            </p:extLst>
          </p:nvPr>
        </p:nvGraphicFramePr>
        <p:xfrm>
          <a:off x="8339075" y="1059606"/>
          <a:ext cx="3378198" cy="2225040"/>
        </p:xfrm>
        <a:graphic>
          <a:graphicData uri="http://schemas.openxmlformats.org/drawingml/2006/table">
            <a:tbl>
              <a:tblPr firstRow="1" bandRow="1">
                <a:tableStyleId>{21E4AEA4-8DFA-4A89-87EB-49C32662AFE0}</a:tableStyleId>
              </a:tblPr>
              <a:tblGrid>
                <a:gridCol w="1126066">
                  <a:extLst>
                    <a:ext uri="{9D8B030D-6E8A-4147-A177-3AD203B41FA5}">
                      <a16:colId xmlns:a16="http://schemas.microsoft.com/office/drawing/2014/main" val="246290521"/>
                    </a:ext>
                  </a:extLst>
                </a:gridCol>
                <a:gridCol w="1126066">
                  <a:extLst>
                    <a:ext uri="{9D8B030D-6E8A-4147-A177-3AD203B41FA5}">
                      <a16:colId xmlns:a16="http://schemas.microsoft.com/office/drawing/2014/main" val="2333096325"/>
                    </a:ext>
                  </a:extLst>
                </a:gridCol>
                <a:gridCol w="1126066">
                  <a:extLst>
                    <a:ext uri="{9D8B030D-6E8A-4147-A177-3AD203B41FA5}">
                      <a16:colId xmlns:a16="http://schemas.microsoft.com/office/drawing/2014/main" val="2141288214"/>
                    </a:ext>
                  </a:extLst>
                </a:gridCol>
              </a:tblGrid>
              <a:tr h="370840">
                <a:tc>
                  <a:txBody>
                    <a:bodyPr/>
                    <a:lstStyle/>
                    <a:p>
                      <a:pPr algn="ctr"/>
                      <a:r>
                        <a:rPr lang="es-CL" dirty="0"/>
                        <a:t>x</a:t>
                      </a:r>
                    </a:p>
                  </a:txBody>
                  <a:tcPr/>
                </a:tc>
                <a:tc>
                  <a:txBody>
                    <a:bodyPr/>
                    <a:lstStyle/>
                    <a:p>
                      <a:pPr algn="ctr"/>
                      <a:r>
                        <a:rPr lang="es-CL" dirty="0"/>
                        <a:t>y</a:t>
                      </a:r>
                    </a:p>
                  </a:txBody>
                  <a:tcPr/>
                </a:tc>
                <a:tc>
                  <a:txBody>
                    <a:bodyPr/>
                    <a:lstStyle/>
                    <a:p>
                      <a:pPr algn="ctr"/>
                      <a:r>
                        <a:rPr lang="es-CL" dirty="0"/>
                        <a:t>(</a:t>
                      </a:r>
                      <a:r>
                        <a:rPr lang="es-CL" dirty="0" err="1"/>
                        <a:t>x,y</a:t>
                      </a:r>
                      <a:r>
                        <a:rPr lang="es-CL" dirty="0"/>
                        <a:t>)</a:t>
                      </a:r>
                    </a:p>
                  </a:txBody>
                  <a:tcPr/>
                </a:tc>
                <a:extLst>
                  <a:ext uri="{0D108BD9-81ED-4DB2-BD59-A6C34878D82A}">
                    <a16:rowId xmlns:a16="http://schemas.microsoft.com/office/drawing/2014/main" val="2644523325"/>
                  </a:ext>
                </a:extLst>
              </a:tr>
              <a:tr h="370840">
                <a:tc>
                  <a:txBody>
                    <a:bodyPr/>
                    <a:lstStyle/>
                    <a:p>
                      <a:endParaRPr lang="es-CL"/>
                    </a:p>
                  </a:txBody>
                  <a:tcPr/>
                </a:tc>
                <a:tc>
                  <a:txBody>
                    <a:bodyPr/>
                    <a:lstStyle/>
                    <a:p>
                      <a:endParaRPr lang="es-CL"/>
                    </a:p>
                  </a:txBody>
                  <a:tcPr/>
                </a:tc>
                <a:tc>
                  <a:txBody>
                    <a:bodyPr/>
                    <a:lstStyle/>
                    <a:p>
                      <a:endParaRPr lang="es-CL"/>
                    </a:p>
                  </a:txBody>
                  <a:tcPr/>
                </a:tc>
                <a:extLst>
                  <a:ext uri="{0D108BD9-81ED-4DB2-BD59-A6C34878D82A}">
                    <a16:rowId xmlns:a16="http://schemas.microsoft.com/office/drawing/2014/main" val="4270869336"/>
                  </a:ext>
                </a:extLst>
              </a:tr>
              <a:tr h="370840">
                <a:tc>
                  <a:txBody>
                    <a:bodyPr/>
                    <a:lstStyle/>
                    <a:p>
                      <a:endParaRPr lang="es-CL"/>
                    </a:p>
                  </a:txBody>
                  <a:tcPr/>
                </a:tc>
                <a:tc>
                  <a:txBody>
                    <a:bodyPr/>
                    <a:lstStyle/>
                    <a:p>
                      <a:endParaRPr lang="es-CL"/>
                    </a:p>
                  </a:txBody>
                  <a:tcPr/>
                </a:tc>
                <a:tc>
                  <a:txBody>
                    <a:bodyPr/>
                    <a:lstStyle/>
                    <a:p>
                      <a:endParaRPr lang="es-CL"/>
                    </a:p>
                  </a:txBody>
                  <a:tcPr/>
                </a:tc>
                <a:extLst>
                  <a:ext uri="{0D108BD9-81ED-4DB2-BD59-A6C34878D82A}">
                    <a16:rowId xmlns:a16="http://schemas.microsoft.com/office/drawing/2014/main" val="3795510915"/>
                  </a:ext>
                </a:extLst>
              </a:tr>
              <a:tr h="370840">
                <a:tc>
                  <a:txBody>
                    <a:bodyPr/>
                    <a:lstStyle/>
                    <a:p>
                      <a:endParaRPr lang="es-CL"/>
                    </a:p>
                  </a:txBody>
                  <a:tcPr/>
                </a:tc>
                <a:tc>
                  <a:txBody>
                    <a:bodyPr/>
                    <a:lstStyle/>
                    <a:p>
                      <a:endParaRPr lang="es-CL"/>
                    </a:p>
                  </a:txBody>
                  <a:tcPr/>
                </a:tc>
                <a:tc>
                  <a:txBody>
                    <a:bodyPr/>
                    <a:lstStyle/>
                    <a:p>
                      <a:endParaRPr lang="es-CL"/>
                    </a:p>
                  </a:txBody>
                  <a:tcPr/>
                </a:tc>
                <a:extLst>
                  <a:ext uri="{0D108BD9-81ED-4DB2-BD59-A6C34878D82A}">
                    <a16:rowId xmlns:a16="http://schemas.microsoft.com/office/drawing/2014/main" val="437947322"/>
                  </a:ext>
                </a:extLst>
              </a:tr>
              <a:tr h="370840">
                <a:tc>
                  <a:txBody>
                    <a:bodyPr/>
                    <a:lstStyle/>
                    <a:p>
                      <a:endParaRPr lang="es-CL"/>
                    </a:p>
                  </a:txBody>
                  <a:tcPr/>
                </a:tc>
                <a:tc>
                  <a:txBody>
                    <a:bodyPr/>
                    <a:lstStyle/>
                    <a:p>
                      <a:endParaRPr lang="es-CL" dirty="0"/>
                    </a:p>
                  </a:txBody>
                  <a:tcPr/>
                </a:tc>
                <a:tc>
                  <a:txBody>
                    <a:bodyPr/>
                    <a:lstStyle/>
                    <a:p>
                      <a:endParaRPr lang="es-CL" dirty="0"/>
                    </a:p>
                  </a:txBody>
                  <a:tcPr/>
                </a:tc>
                <a:extLst>
                  <a:ext uri="{0D108BD9-81ED-4DB2-BD59-A6C34878D82A}">
                    <a16:rowId xmlns:a16="http://schemas.microsoft.com/office/drawing/2014/main" val="2980058149"/>
                  </a:ext>
                </a:extLst>
              </a:tr>
              <a:tr h="370840">
                <a:tc>
                  <a:txBody>
                    <a:bodyPr/>
                    <a:lstStyle/>
                    <a:p>
                      <a:endParaRPr lang="es-CL"/>
                    </a:p>
                  </a:txBody>
                  <a:tcPr/>
                </a:tc>
                <a:tc>
                  <a:txBody>
                    <a:bodyPr/>
                    <a:lstStyle/>
                    <a:p>
                      <a:endParaRPr lang="es-CL"/>
                    </a:p>
                  </a:txBody>
                  <a:tcPr/>
                </a:tc>
                <a:tc>
                  <a:txBody>
                    <a:bodyPr/>
                    <a:lstStyle/>
                    <a:p>
                      <a:endParaRPr lang="es-CL" dirty="0"/>
                    </a:p>
                  </a:txBody>
                  <a:tcPr/>
                </a:tc>
                <a:extLst>
                  <a:ext uri="{0D108BD9-81ED-4DB2-BD59-A6C34878D82A}">
                    <a16:rowId xmlns:a16="http://schemas.microsoft.com/office/drawing/2014/main" val="1476709578"/>
                  </a:ext>
                </a:extLst>
              </a:tr>
            </a:tbl>
          </a:graphicData>
        </a:graphic>
      </p:graphicFrame>
    </p:spTree>
    <p:extLst>
      <p:ext uri="{BB962C8B-B14F-4D97-AF65-F5344CB8AC3E}">
        <p14:creationId xmlns:p14="http://schemas.microsoft.com/office/powerpoint/2010/main" val="4213902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080741-A56F-C579-1172-621645CA4FBA}"/>
              </a:ext>
            </a:extLst>
          </p:cNvPr>
          <p:cNvSpPr>
            <a:spLocks noGrp="1"/>
          </p:cNvSpPr>
          <p:nvPr>
            <p:ph type="title"/>
          </p:nvPr>
        </p:nvSpPr>
        <p:spPr/>
        <p:txBody>
          <a:bodyPr/>
          <a:lstStyle/>
          <a:p>
            <a:r>
              <a:rPr lang="es-CL" dirty="0"/>
              <a:t>Desplazamiento horizontal</a:t>
            </a:r>
          </a:p>
        </p:txBody>
      </p:sp>
      <p:pic>
        <p:nvPicPr>
          <p:cNvPr id="5" name="Marcador de contenido 4">
            <a:extLst>
              <a:ext uri="{FF2B5EF4-FFF2-40B4-BE49-F238E27FC236}">
                <a16:creationId xmlns:a16="http://schemas.microsoft.com/office/drawing/2014/main" id="{34A3B3D0-7281-4B68-E2A4-E9FE8803585E}"/>
              </a:ext>
            </a:extLst>
          </p:cNvPr>
          <p:cNvPicPr>
            <a:picLocks noGrp="1" noChangeAspect="1"/>
          </p:cNvPicPr>
          <p:nvPr>
            <p:ph idx="1"/>
          </p:nvPr>
        </p:nvPicPr>
        <p:blipFill>
          <a:blip r:embed="rId2"/>
          <a:stretch>
            <a:fillRect/>
          </a:stretch>
        </p:blipFill>
        <p:spPr>
          <a:xfrm>
            <a:off x="1604211" y="1317409"/>
            <a:ext cx="5311287" cy="5158206"/>
          </a:xfrm>
        </p:spPr>
      </p:pic>
      <p:sp>
        <p:nvSpPr>
          <p:cNvPr id="6" name="CuadroTexto 5">
            <a:extLst>
              <a:ext uri="{FF2B5EF4-FFF2-40B4-BE49-F238E27FC236}">
                <a16:creationId xmlns:a16="http://schemas.microsoft.com/office/drawing/2014/main" id="{02BB7E3C-A565-EACE-B488-0B224AB6D287}"/>
              </a:ext>
            </a:extLst>
          </p:cNvPr>
          <p:cNvSpPr txBox="1"/>
          <p:nvPr/>
        </p:nvSpPr>
        <p:spPr>
          <a:xfrm>
            <a:off x="7268031" y="1779267"/>
            <a:ext cx="4266744" cy="1323439"/>
          </a:xfrm>
          <a:prstGeom prst="rect">
            <a:avLst/>
          </a:prstGeom>
          <a:noFill/>
        </p:spPr>
        <p:txBody>
          <a:bodyPr wrap="square" rtlCol="0">
            <a:spAutoFit/>
          </a:bodyPr>
          <a:lstStyle/>
          <a:p>
            <a:pPr marL="285750" indent="-285750">
              <a:buFont typeface="Arial" panose="020B0604020202020204" pitchFamily="34" charset="0"/>
              <a:buChar char="•"/>
            </a:pPr>
            <a:r>
              <a:rPr lang="es-CL" sz="2000" i="1" dirty="0"/>
              <a:t>Como puedes observar si sumamos o restamos un numero en el argumento del logaritmo, la grafica tendrá una translación sobre el EJE X (horizontal)</a:t>
            </a:r>
          </a:p>
        </p:txBody>
      </p:sp>
      <p:sp>
        <p:nvSpPr>
          <p:cNvPr id="7" name="CuadroTexto 6">
            <a:extLst>
              <a:ext uri="{FF2B5EF4-FFF2-40B4-BE49-F238E27FC236}">
                <a16:creationId xmlns:a16="http://schemas.microsoft.com/office/drawing/2014/main" id="{E66D2359-A481-6DDD-FDB4-4F110D62847D}"/>
              </a:ext>
            </a:extLst>
          </p:cNvPr>
          <p:cNvSpPr txBox="1"/>
          <p:nvPr/>
        </p:nvSpPr>
        <p:spPr>
          <a:xfrm>
            <a:off x="7299081" y="3573346"/>
            <a:ext cx="3747336" cy="646331"/>
          </a:xfrm>
          <a:prstGeom prst="rect">
            <a:avLst/>
          </a:prstGeom>
          <a:noFill/>
        </p:spPr>
        <p:txBody>
          <a:bodyPr wrap="square" rtlCol="0">
            <a:spAutoFit/>
          </a:bodyPr>
          <a:lstStyle/>
          <a:p>
            <a:pPr marL="285750" indent="-285750">
              <a:buFont typeface="Arial" panose="020B0604020202020204" pitchFamily="34" charset="0"/>
              <a:buChar char="•"/>
            </a:pPr>
            <a:r>
              <a:rPr lang="es-CL" dirty="0"/>
              <a:t>Si es un numero </a:t>
            </a:r>
            <a:r>
              <a:rPr lang="es-CL" b="1" dirty="0"/>
              <a:t>positivo </a:t>
            </a:r>
            <a:r>
              <a:rPr lang="es-CL" dirty="0"/>
              <a:t>se trasladará hacia la </a:t>
            </a:r>
            <a:r>
              <a:rPr lang="es-CL" b="1" dirty="0"/>
              <a:t>izquierda</a:t>
            </a:r>
          </a:p>
        </p:txBody>
      </p:sp>
      <p:sp>
        <p:nvSpPr>
          <p:cNvPr id="8" name="CuadroTexto 7">
            <a:extLst>
              <a:ext uri="{FF2B5EF4-FFF2-40B4-BE49-F238E27FC236}">
                <a16:creationId xmlns:a16="http://schemas.microsoft.com/office/drawing/2014/main" id="{76250CAA-00E0-D4E4-C9F3-778572459D03}"/>
              </a:ext>
            </a:extLst>
          </p:cNvPr>
          <p:cNvSpPr txBox="1"/>
          <p:nvPr/>
        </p:nvSpPr>
        <p:spPr>
          <a:xfrm>
            <a:off x="7339186" y="4499588"/>
            <a:ext cx="3667125" cy="646331"/>
          </a:xfrm>
          <a:prstGeom prst="rect">
            <a:avLst/>
          </a:prstGeom>
          <a:noFill/>
        </p:spPr>
        <p:txBody>
          <a:bodyPr wrap="square" rtlCol="0">
            <a:spAutoFit/>
          </a:bodyPr>
          <a:lstStyle/>
          <a:p>
            <a:pPr marL="285750" indent="-285750">
              <a:buFont typeface="Arial" panose="020B0604020202020204" pitchFamily="34" charset="0"/>
              <a:buChar char="•"/>
            </a:pPr>
            <a:r>
              <a:rPr lang="es-CL" dirty="0"/>
              <a:t>Si es un numero </a:t>
            </a:r>
            <a:r>
              <a:rPr lang="es-CL" b="1" dirty="0"/>
              <a:t>negativo</a:t>
            </a:r>
            <a:r>
              <a:rPr lang="es-CL" dirty="0"/>
              <a:t> se trasladará hacia la </a:t>
            </a:r>
            <a:r>
              <a:rPr lang="es-CL" b="1" dirty="0"/>
              <a:t>derecha</a:t>
            </a:r>
          </a:p>
        </p:txBody>
      </p:sp>
      <p:sp>
        <p:nvSpPr>
          <p:cNvPr id="10" name="CuadroTexto 9">
            <a:extLst>
              <a:ext uri="{FF2B5EF4-FFF2-40B4-BE49-F238E27FC236}">
                <a16:creationId xmlns:a16="http://schemas.microsoft.com/office/drawing/2014/main" id="{6891D409-3ACA-359B-25DC-44B709DF9A6F}"/>
              </a:ext>
            </a:extLst>
          </p:cNvPr>
          <p:cNvSpPr txBox="1"/>
          <p:nvPr/>
        </p:nvSpPr>
        <p:spPr>
          <a:xfrm>
            <a:off x="7565781" y="5145919"/>
            <a:ext cx="3968994" cy="523220"/>
          </a:xfrm>
          <a:prstGeom prst="rect">
            <a:avLst/>
          </a:prstGeom>
          <a:noFill/>
        </p:spPr>
        <p:txBody>
          <a:bodyPr wrap="square" rtlCol="0">
            <a:spAutoFit/>
          </a:bodyPr>
          <a:lstStyle/>
          <a:p>
            <a:r>
              <a:rPr lang="es-CL" sz="2800" b="1" dirty="0"/>
              <a:t>¿La asíntota cambió?</a:t>
            </a:r>
          </a:p>
        </p:txBody>
      </p:sp>
      <p:sp>
        <p:nvSpPr>
          <p:cNvPr id="11" name="CuadroTexto 10">
            <a:extLst>
              <a:ext uri="{FF2B5EF4-FFF2-40B4-BE49-F238E27FC236}">
                <a16:creationId xmlns:a16="http://schemas.microsoft.com/office/drawing/2014/main" id="{8740EB5E-A7E0-BCFE-7A6B-6B4D37B10F3C}"/>
              </a:ext>
            </a:extLst>
          </p:cNvPr>
          <p:cNvSpPr txBox="1"/>
          <p:nvPr/>
        </p:nvSpPr>
        <p:spPr>
          <a:xfrm>
            <a:off x="7632456" y="5739670"/>
            <a:ext cx="3968994" cy="523220"/>
          </a:xfrm>
          <a:prstGeom prst="rect">
            <a:avLst/>
          </a:prstGeom>
          <a:noFill/>
        </p:spPr>
        <p:txBody>
          <a:bodyPr wrap="square" rtlCol="0">
            <a:spAutoFit/>
          </a:bodyPr>
          <a:lstStyle/>
          <a:p>
            <a:r>
              <a:rPr lang="es-CL" sz="2800" b="1" dirty="0"/>
              <a:t>¿El dominio cambió?</a:t>
            </a:r>
          </a:p>
        </p:txBody>
      </p:sp>
    </p:spTree>
    <p:extLst>
      <p:ext uri="{BB962C8B-B14F-4D97-AF65-F5344CB8AC3E}">
        <p14:creationId xmlns:p14="http://schemas.microsoft.com/office/powerpoint/2010/main" val="189009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725852-23A1-E64F-C89F-55942C5A7941}"/>
              </a:ext>
            </a:extLst>
          </p:cNvPr>
          <p:cNvSpPr>
            <a:spLocks noGrp="1"/>
          </p:cNvSpPr>
          <p:nvPr>
            <p:ph type="title"/>
          </p:nvPr>
        </p:nvSpPr>
        <p:spPr/>
        <p:txBody>
          <a:bodyPr/>
          <a:lstStyle/>
          <a:p>
            <a:r>
              <a:rPr lang="es-CL" dirty="0"/>
              <a:t>Desplazamiento vertical</a:t>
            </a:r>
          </a:p>
        </p:txBody>
      </p:sp>
      <p:pic>
        <p:nvPicPr>
          <p:cNvPr id="5" name="Marcador de contenido 4">
            <a:extLst>
              <a:ext uri="{FF2B5EF4-FFF2-40B4-BE49-F238E27FC236}">
                <a16:creationId xmlns:a16="http://schemas.microsoft.com/office/drawing/2014/main" id="{CFBE5EB7-030B-CD89-CAA5-95DDE5555286}"/>
              </a:ext>
            </a:extLst>
          </p:cNvPr>
          <p:cNvPicPr>
            <a:picLocks noGrp="1" noChangeAspect="1"/>
          </p:cNvPicPr>
          <p:nvPr>
            <p:ph idx="1"/>
          </p:nvPr>
        </p:nvPicPr>
        <p:blipFill>
          <a:blip r:embed="rId2"/>
          <a:stretch>
            <a:fillRect/>
          </a:stretch>
        </p:blipFill>
        <p:spPr>
          <a:xfrm>
            <a:off x="1971675" y="1262360"/>
            <a:ext cx="4781550" cy="5065415"/>
          </a:xfrm>
        </p:spPr>
      </p:pic>
      <p:sp>
        <p:nvSpPr>
          <p:cNvPr id="7" name="CuadroTexto 6">
            <a:extLst>
              <a:ext uri="{FF2B5EF4-FFF2-40B4-BE49-F238E27FC236}">
                <a16:creationId xmlns:a16="http://schemas.microsoft.com/office/drawing/2014/main" id="{D26C4AA1-DA80-6EB5-B3E6-116E94699C3D}"/>
              </a:ext>
            </a:extLst>
          </p:cNvPr>
          <p:cNvSpPr txBox="1"/>
          <p:nvPr/>
        </p:nvSpPr>
        <p:spPr>
          <a:xfrm>
            <a:off x="7473222" y="1557635"/>
            <a:ext cx="4368072" cy="1200329"/>
          </a:xfrm>
          <a:prstGeom prst="rect">
            <a:avLst/>
          </a:prstGeom>
          <a:noFill/>
        </p:spPr>
        <p:txBody>
          <a:bodyPr wrap="square">
            <a:spAutoFit/>
          </a:bodyPr>
          <a:lstStyle/>
          <a:p>
            <a:pPr marL="285750" indent="-285750">
              <a:buFont typeface="Arial" panose="020B0604020202020204" pitchFamily="34" charset="0"/>
              <a:buChar char="•"/>
            </a:pPr>
            <a:r>
              <a:rPr lang="es-CL" sz="1800" i="1" dirty="0"/>
              <a:t>Como puedes observar si sumamos o restamos un numero </a:t>
            </a:r>
            <a:r>
              <a:rPr lang="es-CL" i="1" dirty="0"/>
              <a:t>fuera del argumento</a:t>
            </a:r>
            <a:r>
              <a:rPr lang="es-CL" sz="1800" i="1" dirty="0"/>
              <a:t>, la grafica tendrá una translación sobre el EJE </a:t>
            </a:r>
            <a:r>
              <a:rPr lang="es-CL" i="1" dirty="0"/>
              <a:t>Y</a:t>
            </a:r>
            <a:r>
              <a:rPr lang="es-CL" sz="1800" i="1" dirty="0"/>
              <a:t> (vertical)</a:t>
            </a:r>
          </a:p>
        </p:txBody>
      </p:sp>
      <p:sp>
        <p:nvSpPr>
          <p:cNvPr id="8" name="CuadroTexto 7">
            <a:extLst>
              <a:ext uri="{FF2B5EF4-FFF2-40B4-BE49-F238E27FC236}">
                <a16:creationId xmlns:a16="http://schemas.microsoft.com/office/drawing/2014/main" id="{182D2CF7-A58A-2861-13EF-61C379EB011C}"/>
              </a:ext>
            </a:extLst>
          </p:cNvPr>
          <p:cNvSpPr txBox="1"/>
          <p:nvPr/>
        </p:nvSpPr>
        <p:spPr>
          <a:xfrm>
            <a:off x="7339186" y="3429000"/>
            <a:ext cx="3747336" cy="646331"/>
          </a:xfrm>
          <a:prstGeom prst="rect">
            <a:avLst/>
          </a:prstGeom>
          <a:noFill/>
        </p:spPr>
        <p:txBody>
          <a:bodyPr wrap="square" rtlCol="0">
            <a:spAutoFit/>
          </a:bodyPr>
          <a:lstStyle/>
          <a:p>
            <a:pPr marL="285750" indent="-285750">
              <a:buFont typeface="Arial" panose="020B0604020202020204" pitchFamily="34" charset="0"/>
              <a:buChar char="•"/>
            </a:pPr>
            <a:r>
              <a:rPr lang="es-CL" dirty="0"/>
              <a:t>Si sumamos un numero </a:t>
            </a:r>
            <a:r>
              <a:rPr lang="es-CL" b="1" dirty="0"/>
              <a:t>positivo </a:t>
            </a:r>
            <a:r>
              <a:rPr lang="es-CL" dirty="0"/>
              <a:t>se trasladará hacia la </a:t>
            </a:r>
            <a:r>
              <a:rPr lang="es-CL" b="1" dirty="0"/>
              <a:t>derecha</a:t>
            </a:r>
          </a:p>
        </p:txBody>
      </p:sp>
      <p:sp>
        <p:nvSpPr>
          <p:cNvPr id="9" name="CuadroTexto 8">
            <a:extLst>
              <a:ext uri="{FF2B5EF4-FFF2-40B4-BE49-F238E27FC236}">
                <a16:creationId xmlns:a16="http://schemas.microsoft.com/office/drawing/2014/main" id="{F901DC67-1003-1CF3-4C7E-111DC8E032AA}"/>
              </a:ext>
            </a:extLst>
          </p:cNvPr>
          <p:cNvSpPr txBox="1"/>
          <p:nvPr/>
        </p:nvSpPr>
        <p:spPr>
          <a:xfrm>
            <a:off x="7419397" y="4312447"/>
            <a:ext cx="3667125" cy="646331"/>
          </a:xfrm>
          <a:prstGeom prst="rect">
            <a:avLst/>
          </a:prstGeom>
          <a:noFill/>
        </p:spPr>
        <p:txBody>
          <a:bodyPr wrap="square" rtlCol="0">
            <a:spAutoFit/>
          </a:bodyPr>
          <a:lstStyle/>
          <a:p>
            <a:pPr marL="285750" indent="-285750">
              <a:buFont typeface="Arial" panose="020B0604020202020204" pitchFamily="34" charset="0"/>
              <a:buChar char="•"/>
            </a:pPr>
            <a:r>
              <a:rPr lang="es-CL" dirty="0"/>
              <a:t>Si sumamos un numero </a:t>
            </a:r>
            <a:r>
              <a:rPr lang="es-CL" b="1" dirty="0"/>
              <a:t>negativo</a:t>
            </a:r>
            <a:r>
              <a:rPr lang="es-CL" dirty="0"/>
              <a:t> se trasladará hacia la </a:t>
            </a:r>
            <a:r>
              <a:rPr lang="es-CL" b="1" dirty="0"/>
              <a:t>izquierda </a:t>
            </a:r>
          </a:p>
        </p:txBody>
      </p:sp>
      <p:sp>
        <p:nvSpPr>
          <p:cNvPr id="10" name="CuadroTexto 9">
            <a:extLst>
              <a:ext uri="{FF2B5EF4-FFF2-40B4-BE49-F238E27FC236}">
                <a16:creationId xmlns:a16="http://schemas.microsoft.com/office/drawing/2014/main" id="{7F9905C9-56BE-6B19-F0D3-5BE1C9E2CC58}"/>
              </a:ext>
            </a:extLst>
          </p:cNvPr>
          <p:cNvSpPr txBox="1"/>
          <p:nvPr/>
        </p:nvSpPr>
        <p:spPr>
          <a:xfrm>
            <a:off x="7419397" y="5368204"/>
            <a:ext cx="3968994" cy="523220"/>
          </a:xfrm>
          <a:prstGeom prst="rect">
            <a:avLst/>
          </a:prstGeom>
          <a:noFill/>
        </p:spPr>
        <p:txBody>
          <a:bodyPr wrap="square" rtlCol="0">
            <a:spAutoFit/>
          </a:bodyPr>
          <a:lstStyle/>
          <a:p>
            <a:r>
              <a:rPr lang="es-CL" sz="2800" b="1" dirty="0"/>
              <a:t>¿La asíntota cambió?</a:t>
            </a:r>
          </a:p>
        </p:txBody>
      </p:sp>
    </p:spTree>
    <p:extLst>
      <p:ext uri="{BB962C8B-B14F-4D97-AF65-F5344CB8AC3E}">
        <p14:creationId xmlns:p14="http://schemas.microsoft.com/office/powerpoint/2010/main" val="3220184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FC48A2-6672-B534-A704-F4C3F3EC9AD7}"/>
              </a:ext>
            </a:extLst>
          </p:cNvPr>
          <p:cNvSpPr>
            <a:spLocks noGrp="1"/>
          </p:cNvSpPr>
          <p:nvPr>
            <p:ph type="title"/>
          </p:nvPr>
        </p:nvSpPr>
        <p:spPr>
          <a:xfrm>
            <a:off x="1006839" y="68394"/>
            <a:ext cx="7143092" cy="1492132"/>
          </a:xfrm>
        </p:spPr>
        <p:txBody>
          <a:bodyPr/>
          <a:lstStyle/>
          <a:p>
            <a:r>
              <a:rPr lang="es-CL" dirty="0"/>
              <a:t>Según lo anterior…</a:t>
            </a:r>
          </a:p>
        </p:txBody>
      </p:sp>
      <p:pic>
        <p:nvPicPr>
          <p:cNvPr id="5" name="Marcador de contenido 4">
            <a:extLst>
              <a:ext uri="{FF2B5EF4-FFF2-40B4-BE49-F238E27FC236}">
                <a16:creationId xmlns:a16="http://schemas.microsoft.com/office/drawing/2014/main" id="{2A0B489A-8BAE-03A4-3665-8F49B4A7754D}"/>
              </a:ext>
            </a:extLst>
          </p:cNvPr>
          <p:cNvPicPr>
            <a:picLocks noGrp="1" noChangeAspect="1"/>
          </p:cNvPicPr>
          <p:nvPr>
            <p:ph idx="1"/>
          </p:nvPr>
        </p:nvPicPr>
        <p:blipFill>
          <a:blip r:embed="rId2"/>
          <a:stretch>
            <a:fillRect/>
          </a:stretch>
        </p:blipFill>
        <p:spPr>
          <a:xfrm>
            <a:off x="1232242" y="1139724"/>
            <a:ext cx="6917689" cy="5226216"/>
          </a:xfrm>
        </p:spPr>
      </p:pic>
      <p:pic>
        <p:nvPicPr>
          <p:cNvPr id="7" name="Imagen 6">
            <a:extLst>
              <a:ext uri="{FF2B5EF4-FFF2-40B4-BE49-F238E27FC236}">
                <a16:creationId xmlns:a16="http://schemas.microsoft.com/office/drawing/2014/main" id="{A1CD78F5-F4D1-DCF8-2C85-550EB06FBEEF}"/>
              </a:ext>
            </a:extLst>
          </p:cNvPr>
          <p:cNvPicPr>
            <a:picLocks noChangeAspect="1"/>
          </p:cNvPicPr>
          <p:nvPr/>
        </p:nvPicPr>
        <p:blipFill rotWithShape="1">
          <a:blip r:embed="rId3"/>
          <a:srcRect b="5004"/>
          <a:stretch/>
        </p:blipFill>
        <p:spPr>
          <a:xfrm>
            <a:off x="1232242" y="1159277"/>
            <a:ext cx="6829662" cy="5627314"/>
          </a:xfrm>
          <a:prstGeom prst="rect">
            <a:avLst/>
          </a:prstGeom>
        </p:spPr>
      </p:pic>
      <p:pic>
        <p:nvPicPr>
          <p:cNvPr id="9" name="Imagen 8">
            <a:extLst>
              <a:ext uri="{FF2B5EF4-FFF2-40B4-BE49-F238E27FC236}">
                <a16:creationId xmlns:a16="http://schemas.microsoft.com/office/drawing/2014/main" id="{C9C1D12B-ABD7-CB52-9654-EBB94FB48014}"/>
              </a:ext>
            </a:extLst>
          </p:cNvPr>
          <p:cNvPicPr>
            <a:picLocks noChangeAspect="1"/>
          </p:cNvPicPr>
          <p:nvPr/>
        </p:nvPicPr>
        <p:blipFill>
          <a:blip r:embed="rId4"/>
          <a:stretch>
            <a:fillRect/>
          </a:stretch>
        </p:blipFill>
        <p:spPr>
          <a:xfrm>
            <a:off x="1232243" y="748149"/>
            <a:ext cx="6829661" cy="6009365"/>
          </a:xfrm>
          <a:prstGeom prst="rect">
            <a:avLst/>
          </a:prstGeom>
        </p:spPr>
      </p:pic>
      <p:sp>
        <p:nvSpPr>
          <p:cNvPr id="10" name="CuadroTexto 9">
            <a:extLst>
              <a:ext uri="{FF2B5EF4-FFF2-40B4-BE49-F238E27FC236}">
                <a16:creationId xmlns:a16="http://schemas.microsoft.com/office/drawing/2014/main" id="{C24AED63-37F7-9396-4301-D07A2C4D17C7}"/>
              </a:ext>
            </a:extLst>
          </p:cNvPr>
          <p:cNvSpPr txBox="1"/>
          <p:nvPr/>
        </p:nvSpPr>
        <p:spPr>
          <a:xfrm>
            <a:off x="8486028" y="1910022"/>
            <a:ext cx="3012289" cy="646331"/>
          </a:xfrm>
          <a:prstGeom prst="rect">
            <a:avLst/>
          </a:prstGeom>
          <a:noFill/>
        </p:spPr>
        <p:txBody>
          <a:bodyPr wrap="square" rtlCol="0">
            <a:spAutoFit/>
          </a:bodyPr>
          <a:lstStyle/>
          <a:p>
            <a:pPr algn="ctr"/>
            <a:r>
              <a:rPr lang="es-CL" dirty="0"/>
              <a:t>¿Cómo se escribiría la función de la grafica </a:t>
            </a:r>
            <a:r>
              <a:rPr lang="es-CL" dirty="0">
                <a:solidFill>
                  <a:srgbClr val="0070C0"/>
                </a:solidFill>
              </a:rPr>
              <a:t>azul?</a:t>
            </a:r>
          </a:p>
        </p:txBody>
      </p:sp>
      <p:sp>
        <p:nvSpPr>
          <p:cNvPr id="11" name="CuadroTexto 10">
            <a:extLst>
              <a:ext uri="{FF2B5EF4-FFF2-40B4-BE49-F238E27FC236}">
                <a16:creationId xmlns:a16="http://schemas.microsoft.com/office/drawing/2014/main" id="{65E42CC0-7B4A-946C-8ADE-FB102AFD383B}"/>
              </a:ext>
            </a:extLst>
          </p:cNvPr>
          <p:cNvSpPr txBox="1"/>
          <p:nvPr/>
        </p:nvSpPr>
        <p:spPr>
          <a:xfrm>
            <a:off x="8593282" y="519545"/>
            <a:ext cx="2817283" cy="369332"/>
          </a:xfrm>
          <a:prstGeom prst="rect">
            <a:avLst/>
          </a:prstGeom>
          <a:noFill/>
        </p:spPr>
        <p:txBody>
          <a:bodyPr wrap="square" rtlCol="0">
            <a:spAutoFit/>
          </a:bodyPr>
          <a:lstStyle/>
          <a:p>
            <a:r>
              <a:rPr lang="es-CL" b="1" dirty="0"/>
              <a:t>Función original</a:t>
            </a:r>
          </a:p>
        </p:txBody>
      </p:sp>
      <p:sp>
        <p:nvSpPr>
          <p:cNvPr id="12" name="CuadroTexto 11">
            <a:extLst>
              <a:ext uri="{FF2B5EF4-FFF2-40B4-BE49-F238E27FC236}">
                <a16:creationId xmlns:a16="http://schemas.microsoft.com/office/drawing/2014/main" id="{B4A4EB8E-50D5-8125-29D5-2B93753B76C9}"/>
              </a:ext>
            </a:extLst>
          </p:cNvPr>
          <p:cNvSpPr txBox="1"/>
          <p:nvPr/>
        </p:nvSpPr>
        <p:spPr>
          <a:xfrm>
            <a:off x="9137670" y="4116982"/>
            <a:ext cx="3182963" cy="369332"/>
          </a:xfrm>
          <a:prstGeom prst="rect">
            <a:avLst/>
          </a:prstGeom>
          <a:noFill/>
        </p:spPr>
        <p:txBody>
          <a:bodyPr wrap="square" rtlCol="0">
            <a:spAutoFit/>
          </a:bodyPr>
          <a:lstStyle/>
          <a:p>
            <a:r>
              <a:rPr lang="es-CL" dirty="0"/>
              <a:t>¿Y la grafica </a:t>
            </a:r>
            <a:r>
              <a:rPr lang="es-CL" dirty="0">
                <a:solidFill>
                  <a:srgbClr val="00B050"/>
                </a:solidFill>
              </a:rPr>
              <a:t>verde</a:t>
            </a:r>
            <a:r>
              <a:rPr lang="es-CL" dirty="0"/>
              <a:t>?</a:t>
            </a:r>
            <a:endParaRPr lang="es-CL" dirty="0">
              <a:solidFill>
                <a:srgbClr val="00B050"/>
              </a:solidFill>
            </a:endParaRPr>
          </a:p>
        </p:txBody>
      </p:sp>
    </p:spTree>
    <p:extLst>
      <p:ext uri="{BB962C8B-B14F-4D97-AF65-F5344CB8AC3E}">
        <p14:creationId xmlns:p14="http://schemas.microsoft.com/office/powerpoint/2010/main" val="3452918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8779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4B8F8C-D4F3-F876-8039-6069BAA15C73}"/>
              </a:ext>
            </a:extLst>
          </p:cNvPr>
          <p:cNvSpPr>
            <a:spLocks noGrp="1"/>
          </p:cNvSpPr>
          <p:nvPr>
            <p:ph type="title"/>
          </p:nvPr>
        </p:nvSpPr>
        <p:spPr/>
        <p:txBody>
          <a:bodyPr/>
          <a:lstStyle/>
          <a:p>
            <a:r>
              <a:rPr lang="es-CL" dirty="0"/>
              <a:t>Definición de logaritmo </a:t>
            </a:r>
          </a:p>
        </p:txBody>
      </p:sp>
      <p:sp>
        <p:nvSpPr>
          <p:cNvPr id="4" name="Rectangle 3">
            <a:extLst>
              <a:ext uri="{FF2B5EF4-FFF2-40B4-BE49-F238E27FC236}">
                <a16:creationId xmlns:a16="http://schemas.microsoft.com/office/drawing/2014/main" id="{975D355D-359D-47B8-FC59-F6A1F61AD4AE}"/>
              </a:ext>
            </a:extLst>
          </p:cNvPr>
          <p:cNvSpPr>
            <a:spLocks noGrp="1" noChangeArrowheads="1"/>
          </p:cNvSpPr>
          <p:nvPr>
            <p:ph idx="1"/>
          </p:nvPr>
        </p:nvSpPr>
        <p:spPr bwMode="auto">
          <a:xfrm>
            <a:off x="1250950" y="1076178"/>
            <a:ext cx="101790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u="sng">
                <a:solidFill>
                  <a:schemeClr val="tx1"/>
                </a:solidFill>
                <a:latin typeface="Arial" charset="0"/>
                <a:ea typeface="ＭＳ Ｐゴシック" pitchFamily="34" charset="-128"/>
              </a:defRPr>
            </a:lvl1pPr>
            <a:lvl2pPr eaLnBrk="0" hangingPunct="0">
              <a:defRPr u="sng">
                <a:solidFill>
                  <a:schemeClr val="tx1"/>
                </a:solidFill>
                <a:latin typeface="Arial" charset="0"/>
                <a:ea typeface="ＭＳ Ｐゴシック" pitchFamily="34" charset="-128"/>
              </a:defRPr>
            </a:lvl2pPr>
            <a:lvl3pPr marL="1143000" indent="-228600" eaLnBrk="0" hangingPunct="0">
              <a:defRPr u="sng">
                <a:solidFill>
                  <a:schemeClr val="tx1"/>
                </a:solidFill>
                <a:latin typeface="Arial" charset="0"/>
                <a:ea typeface="ＭＳ Ｐゴシック" pitchFamily="34" charset="-128"/>
              </a:defRPr>
            </a:lvl3pPr>
            <a:lvl4pPr marL="1600200" indent="-228600" eaLnBrk="0" hangingPunct="0">
              <a:defRPr u="sng">
                <a:solidFill>
                  <a:schemeClr val="tx1"/>
                </a:solidFill>
                <a:latin typeface="Arial" charset="0"/>
                <a:ea typeface="ＭＳ Ｐゴシック" pitchFamily="34" charset="-128"/>
              </a:defRPr>
            </a:lvl4pPr>
            <a:lvl5pPr marL="2057400" indent="-228600" eaLnBrk="0" hangingPunct="0">
              <a:defRPr u="sng">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u="sng">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u="sng">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u="sng">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u="sng">
                <a:solidFill>
                  <a:schemeClr val="tx1"/>
                </a:solidFill>
                <a:latin typeface="Arial" charset="0"/>
                <a:ea typeface="ＭＳ Ｐゴシック" pitchFamily="34" charset="-128"/>
              </a:defRPr>
            </a:lvl9pPr>
          </a:lstStyle>
          <a:p>
            <a:pPr marL="0" lvl="1" indent="0" algn="just" eaLnBrk="1" hangingPunct="1">
              <a:buNone/>
            </a:pPr>
            <a:r>
              <a:rPr lang="es-MX" altLang="es-CL" sz="2000" u="none" dirty="0">
                <a:solidFill>
                  <a:srgbClr val="262626"/>
                </a:solidFill>
                <a:cs typeface="Arial" charset="0"/>
              </a:rPr>
              <a:t>Un logaritmo corresponde al exponente al cual </a:t>
            </a:r>
            <a:r>
              <a:rPr lang="es-MX" altLang="es-CL" sz="2000" u="none" dirty="0">
                <a:solidFill>
                  <a:srgbClr val="262626"/>
                </a:solidFill>
              </a:rPr>
              <a:t>se debe elevar una base para obtener el valor indicado en el argumento.</a:t>
            </a:r>
            <a:endParaRPr lang="es-ES" altLang="es-CL" sz="2000" u="none" dirty="0">
              <a:solidFill>
                <a:srgbClr val="262626"/>
              </a:solidFill>
              <a:cs typeface="Arial" charset="0"/>
            </a:endParaRPr>
          </a:p>
        </p:txBody>
      </p:sp>
      <p:grpSp>
        <p:nvGrpSpPr>
          <p:cNvPr id="5" name="26 Grupo">
            <a:extLst>
              <a:ext uri="{FF2B5EF4-FFF2-40B4-BE49-F238E27FC236}">
                <a16:creationId xmlns:a16="http://schemas.microsoft.com/office/drawing/2014/main" id="{B64C8E34-4F89-5D29-AA27-79B150107601}"/>
              </a:ext>
            </a:extLst>
          </p:cNvPr>
          <p:cNvGrpSpPr>
            <a:grpSpLocks/>
          </p:cNvGrpSpPr>
          <p:nvPr/>
        </p:nvGrpSpPr>
        <p:grpSpPr bwMode="auto">
          <a:xfrm>
            <a:off x="3187700" y="2254918"/>
            <a:ext cx="3152775" cy="1655763"/>
            <a:chOff x="2380886" y="2723382"/>
            <a:chExt cx="3152775" cy="1655094"/>
          </a:xfrm>
        </p:grpSpPr>
        <p:cxnSp>
          <p:nvCxnSpPr>
            <p:cNvPr id="6" name="16 Conector recto de flecha">
              <a:extLst>
                <a:ext uri="{FF2B5EF4-FFF2-40B4-BE49-F238E27FC236}">
                  <a16:creationId xmlns:a16="http://schemas.microsoft.com/office/drawing/2014/main" id="{93FD742C-80AB-1747-BCE8-401BD65CDC91}"/>
                </a:ext>
              </a:extLst>
            </p:cNvPr>
            <p:cNvCxnSpPr/>
            <p:nvPr/>
          </p:nvCxnSpPr>
          <p:spPr bwMode="auto">
            <a:xfrm rot="16200000">
              <a:off x="2998845" y="3213722"/>
              <a:ext cx="288808" cy="0"/>
            </a:xfrm>
            <a:prstGeom prst="straightConnector1">
              <a:avLst/>
            </a:prstGeom>
            <a:ln>
              <a:solidFill>
                <a:srgbClr val="FF9900"/>
              </a:solidFill>
              <a:headEnd type="none" w="med" len="med"/>
              <a:tailEnd type="arrow"/>
            </a:ln>
          </p:spPr>
          <p:style>
            <a:lnRef idx="2">
              <a:schemeClr val="accent4"/>
            </a:lnRef>
            <a:fillRef idx="0">
              <a:schemeClr val="accent4"/>
            </a:fillRef>
            <a:effectRef idx="1">
              <a:schemeClr val="accent4"/>
            </a:effectRef>
            <a:fontRef idx="minor">
              <a:schemeClr val="tx1"/>
            </a:fontRef>
          </p:style>
        </p:cxnSp>
        <p:sp>
          <p:nvSpPr>
            <p:cNvPr id="7" name="39 Rectángulo">
              <a:extLst>
                <a:ext uri="{FF2B5EF4-FFF2-40B4-BE49-F238E27FC236}">
                  <a16:creationId xmlns:a16="http://schemas.microsoft.com/office/drawing/2014/main" id="{3C873349-A571-5084-592F-C092C4D239C2}"/>
                </a:ext>
              </a:extLst>
            </p:cNvPr>
            <p:cNvSpPr>
              <a:spLocks noChangeArrowheads="1"/>
            </p:cNvSpPr>
            <p:nvPr/>
          </p:nvSpPr>
          <p:spPr bwMode="auto">
            <a:xfrm>
              <a:off x="2592208" y="2723382"/>
              <a:ext cx="1313180" cy="369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u="sng">
                  <a:solidFill>
                    <a:schemeClr val="tx1"/>
                  </a:solidFill>
                  <a:latin typeface="Arial" charset="0"/>
                  <a:ea typeface="ＭＳ Ｐゴシック" pitchFamily="34" charset="-128"/>
                </a:defRPr>
              </a:lvl1pPr>
              <a:lvl2pPr marL="742950" indent="-285750" eaLnBrk="0" hangingPunct="0">
                <a:defRPr u="sng">
                  <a:solidFill>
                    <a:schemeClr val="tx1"/>
                  </a:solidFill>
                  <a:latin typeface="Arial" charset="0"/>
                  <a:ea typeface="ＭＳ Ｐゴシック" pitchFamily="34" charset="-128"/>
                </a:defRPr>
              </a:lvl2pPr>
              <a:lvl3pPr marL="1143000" indent="-228600" eaLnBrk="0" hangingPunct="0">
                <a:defRPr u="sng">
                  <a:solidFill>
                    <a:schemeClr val="tx1"/>
                  </a:solidFill>
                  <a:latin typeface="Arial" charset="0"/>
                  <a:ea typeface="ＭＳ Ｐゴシック" pitchFamily="34" charset="-128"/>
                </a:defRPr>
              </a:lvl3pPr>
              <a:lvl4pPr marL="1600200" indent="-228600" eaLnBrk="0" hangingPunct="0">
                <a:defRPr u="sng">
                  <a:solidFill>
                    <a:schemeClr val="tx1"/>
                  </a:solidFill>
                  <a:latin typeface="Arial" charset="0"/>
                  <a:ea typeface="ＭＳ Ｐゴシック" pitchFamily="34" charset="-128"/>
                </a:defRPr>
              </a:lvl4pPr>
              <a:lvl5pPr marL="2057400" indent="-228600" eaLnBrk="0" hangingPunct="0">
                <a:defRPr u="sng">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u="sng">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u="sng">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u="sng">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u="sng">
                  <a:solidFill>
                    <a:schemeClr val="tx1"/>
                  </a:solidFill>
                  <a:latin typeface="Arial" charset="0"/>
                  <a:ea typeface="ＭＳ Ｐゴシック" pitchFamily="34" charset="-128"/>
                </a:defRPr>
              </a:lvl9pPr>
            </a:lstStyle>
            <a:p>
              <a:pPr algn="ctr" eaLnBrk="1" hangingPunct="1"/>
              <a:r>
                <a:rPr lang="es-MX" altLang="es-CL" u="none" dirty="0">
                  <a:solidFill>
                    <a:srgbClr val="FF0000"/>
                  </a:solidFill>
                  <a:cs typeface="Arial" charset="0"/>
                </a:rPr>
                <a:t>Argumento</a:t>
              </a:r>
              <a:endParaRPr lang="es-CL" altLang="es-CL" u="none" dirty="0">
                <a:solidFill>
                  <a:srgbClr val="FF0000"/>
                </a:solidFill>
                <a:cs typeface="Arial" charset="0"/>
              </a:endParaRPr>
            </a:p>
          </p:txBody>
        </p:sp>
        <p:cxnSp>
          <p:nvCxnSpPr>
            <p:cNvPr id="8" name="19 Conector recto de flecha">
              <a:extLst>
                <a:ext uri="{FF2B5EF4-FFF2-40B4-BE49-F238E27FC236}">
                  <a16:creationId xmlns:a16="http://schemas.microsoft.com/office/drawing/2014/main" id="{F075383F-0409-809F-79E6-D9F77F2F198E}"/>
                </a:ext>
              </a:extLst>
            </p:cNvPr>
            <p:cNvCxnSpPr/>
            <p:nvPr/>
          </p:nvCxnSpPr>
          <p:spPr bwMode="auto">
            <a:xfrm rot="5400000">
              <a:off x="2753576" y="3906386"/>
              <a:ext cx="287221" cy="0"/>
            </a:xfrm>
            <a:prstGeom prst="straightConnector1">
              <a:avLst/>
            </a:prstGeom>
            <a:ln>
              <a:solidFill>
                <a:srgbClr val="FF9900"/>
              </a:solidFill>
              <a:headEnd type="none" w="med" len="med"/>
              <a:tailEnd type="arrow"/>
            </a:ln>
          </p:spPr>
          <p:style>
            <a:lnRef idx="2">
              <a:schemeClr val="accent4"/>
            </a:lnRef>
            <a:fillRef idx="0">
              <a:schemeClr val="accent4"/>
            </a:fillRef>
            <a:effectRef idx="1">
              <a:schemeClr val="accent4"/>
            </a:effectRef>
            <a:fontRef idx="minor">
              <a:schemeClr val="tx1"/>
            </a:fontRef>
          </p:style>
        </p:cxnSp>
        <p:sp>
          <p:nvSpPr>
            <p:cNvPr id="9" name="41 Rectángulo">
              <a:extLst>
                <a:ext uri="{FF2B5EF4-FFF2-40B4-BE49-F238E27FC236}">
                  <a16:creationId xmlns:a16="http://schemas.microsoft.com/office/drawing/2014/main" id="{B85B8C3C-35AC-BBDD-0C37-18FCBFF1265F}"/>
                </a:ext>
              </a:extLst>
            </p:cNvPr>
            <p:cNvSpPr>
              <a:spLocks noChangeArrowheads="1"/>
            </p:cNvSpPr>
            <p:nvPr/>
          </p:nvSpPr>
          <p:spPr bwMode="auto">
            <a:xfrm>
              <a:off x="2543176" y="4009266"/>
              <a:ext cx="710451" cy="369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u="sng">
                  <a:solidFill>
                    <a:schemeClr val="tx1"/>
                  </a:solidFill>
                  <a:latin typeface="Arial" charset="0"/>
                  <a:ea typeface="ＭＳ Ｐゴシック" pitchFamily="34" charset="-128"/>
                </a:defRPr>
              </a:lvl1pPr>
              <a:lvl2pPr marL="742950" indent="-285750" eaLnBrk="0" hangingPunct="0">
                <a:defRPr u="sng">
                  <a:solidFill>
                    <a:schemeClr val="tx1"/>
                  </a:solidFill>
                  <a:latin typeface="Arial" charset="0"/>
                  <a:ea typeface="ＭＳ Ｐゴシック" pitchFamily="34" charset="-128"/>
                </a:defRPr>
              </a:lvl2pPr>
              <a:lvl3pPr marL="1143000" indent="-228600" eaLnBrk="0" hangingPunct="0">
                <a:defRPr u="sng">
                  <a:solidFill>
                    <a:schemeClr val="tx1"/>
                  </a:solidFill>
                  <a:latin typeface="Arial" charset="0"/>
                  <a:ea typeface="ＭＳ Ｐゴシック" pitchFamily="34" charset="-128"/>
                </a:defRPr>
              </a:lvl3pPr>
              <a:lvl4pPr marL="1600200" indent="-228600" eaLnBrk="0" hangingPunct="0">
                <a:defRPr u="sng">
                  <a:solidFill>
                    <a:schemeClr val="tx1"/>
                  </a:solidFill>
                  <a:latin typeface="Arial" charset="0"/>
                  <a:ea typeface="ＭＳ Ｐゴシック" pitchFamily="34" charset="-128"/>
                </a:defRPr>
              </a:lvl4pPr>
              <a:lvl5pPr marL="2057400" indent="-228600" eaLnBrk="0" hangingPunct="0">
                <a:defRPr u="sng">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u="sng">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u="sng">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u="sng">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u="sng">
                  <a:solidFill>
                    <a:schemeClr val="tx1"/>
                  </a:solidFill>
                  <a:latin typeface="Arial" charset="0"/>
                  <a:ea typeface="ＭＳ Ｐゴシック" pitchFamily="34" charset="-128"/>
                </a:defRPr>
              </a:lvl9pPr>
            </a:lstStyle>
            <a:p>
              <a:pPr algn="ctr" eaLnBrk="1" hangingPunct="1"/>
              <a:r>
                <a:rPr lang="es-MX" altLang="es-CL" u="none" dirty="0">
                  <a:solidFill>
                    <a:srgbClr val="FF0000"/>
                  </a:solidFill>
                  <a:cs typeface="Arial" charset="0"/>
                </a:rPr>
                <a:t>Base</a:t>
              </a:r>
              <a:endParaRPr lang="es-CL" altLang="es-CL" u="none" dirty="0">
                <a:solidFill>
                  <a:srgbClr val="FF0000"/>
                </a:solidFill>
                <a:cs typeface="Arial" charset="0"/>
              </a:endParaRPr>
            </a:p>
          </p:txBody>
        </p:sp>
        <p:graphicFrame>
          <p:nvGraphicFramePr>
            <p:cNvPr id="10" name="1 Objeto">
              <a:extLst>
                <a:ext uri="{FF2B5EF4-FFF2-40B4-BE49-F238E27FC236}">
                  <a16:creationId xmlns:a16="http://schemas.microsoft.com/office/drawing/2014/main" id="{E34D5C9D-8003-C395-A844-61DFDCC8136C}"/>
                </a:ext>
              </a:extLst>
            </p:cNvPr>
            <p:cNvGraphicFramePr>
              <a:graphicFrameLocks noChangeAspect="1"/>
            </p:cNvGraphicFramePr>
            <p:nvPr/>
          </p:nvGraphicFramePr>
          <p:xfrm>
            <a:off x="2380886" y="3290810"/>
            <a:ext cx="3152775" cy="512556"/>
          </p:xfrm>
          <a:graphic>
            <a:graphicData uri="http://schemas.openxmlformats.org/presentationml/2006/ole">
              <mc:AlternateContent xmlns:mc="http://schemas.openxmlformats.org/markup-compatibility/2006">
                <mc:Choice xmlns:v="urn:schemas-microsoft-com:vml" Requires="v">
                  <p:oleObj name="Ecuación" r:id="rId2" imgW="1485900" imgH="241300" progId="Equation.3">
                    <p:embed/>
                  </p:oleObj>
                </mc:Choice>
                <mc:Fallback>
                  <p:oleObj name="Ecuación" r:id="rId2" imgW="1485900" imgH="241300" progId="Equation.3">
                    <p:embed/>
                    <p:pic>
                      <p:nvPicPr>
                        <p:cNvPr id="6163" name="1 Obje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0886" y="3290810"/>
                          <a:ext cx="3152775" cy="512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11" name="8 CuadroTexto">
            <a:extLst>
              <a:ext uri="{FF2B5EF4-FFF2-40B4-BE49-F238E27FC236}">
                <a16:creationId xmlns:a16="http://schemas.microsoft.com/office/drawing/2014/main" id="{3FD22A0C-D009-8008-0E93-E6C9631CC2B9}"/>
              </a:ext>
            </a:extLst>
          </p:cNvPr>
          <p:cNvSpPr txBox="1">
            <a:spLocks noChangeArrowheads="1"/>
          </p:cNvSpPr>
          <p:nvPr/>
        </p:nvSpPr>
        <p:spPr bwMode="auto">
          <a:xfrm>
            <a:off x="1327512" y="4116665"/>
            <a:ext cx="47529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s-ES" altLang="es-CL" sz="2000" u="none" dirty="0">
                <a:solidFill>
                  <a:schemeClr val="accent2">
                    <a:lumMod val="50000"/>
                  </a:schemeClr>
                </a:solidFill>
                <a:latin typeface="Arial" pitchFamily="34" charset="0"/>
                <a:cs typeface="Arial" pitchFamily="34" charset="0"/>
              </a:rPr>
              <a:t>• Si en un logaritmo no aparece indicada </a:t>
            </a:r>
          </a:p>
          <a:p>
            <a:pPr eaLnBrk="1" hangingPunct="1">
              <a:defRPr/>
            </a:pPr>
            <a:r>
              <a:rPr lang="es-ES" altLang="es-CL" sz="2000" u="none" dirty="0">
                <a:solidFill>
                  <a:schemeClr val="accent2">
                    <a:lumMod val="50000"/>
                  </a:schemeClr>
                </a:solidFill>
                <a:latin typeface="Arial" pitchFamily="34" charset="0"/>
                <a:cs typeface="Arial" pitchFamily="34" charset="0"/>
              </a:rPr>
              <a:t>   la base, entonces la base es 10.</a:t>
            </a:r>
            <a:endParaRPr lang="es-CL" altLang="es-CL" sz="2000" u="none" dirty="0">
              <a:solidFill>
                <a:schemeClr val="accent2">
                  <a:lumMod val="50000"/>
                </a:schemeClr>
              </a:solidFill>
              <a:latin typeface="Arial" pitchFamily="34" charset="0"/>
              <a:cs typeface="Arial" pitchFamily="34" charset="0"/>
            </a:endParaRPr>
          </a:p>
        </p:txBody>
      </p:sp>
      <p:sp>
        <p:nvSpPr>
          <p:cNvPr id="12" name="Rectangle 5">
            <a:extLst>
              <a:ext uri="{FF2B5EF4-FFF2-40B4-BE49-F238E27FC236}">
                <a16:creationId xmlns:a16="http://schemas.microsoft.com/office/drawing/2014/main" id="{2EE01A56-5B19-6A87-7F7E-B734120338BE}"/>
              </a:ext>
            </a:extLst>
          </p:cNvPr>
          <p:cNvSpPr>
            <a:spLocks noChangeArrowheads="1"/>
          </p:cNvSpPr>
          <p:nvPr/>
        </p:nvSpPr>
        <p:spPr bwMode="auto">
          <a:xfrm>
            <a:off x="1327512" y="5052692"/>
            <a:ext cx="38528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s-CL" altLang="es-CL" sz="2000" u="none" dirty="0">
                <a:solidFill>
                  <a:schemeClr val="accent2">
                    <a:lumMod val="50000"/>
                  </a:schemeClr>
                </a:solidFill>
                <a:latin typeface="Arial" pitchFamily="34" charset="0"/>
                <a:cs typeface="Arial" pitchFamily="34" charset="0"/>
              </a:rPr>
              <a:t>• El logaritmo de la base es 1.</a:t>
            </a:r>
            <a:endParaRPr lang="es-ES" altLang="es-CL" sz="2000" u="none" dirty="0">
              <a:solidFill>
                <a:schemeClr val="accent2">
                  <a:lumMod val="50000"/>
                </a:schemeClr>
              </a:solidFill>
              <a:latin typeface="Arial" pitchFamily="34" charset="0"/>
              <a:cs typeface="Arial" pitchFamily="34" charset="0"/>
            </a:endParaRPr>
          </a:p>
        </p:txBody>
      </p:sp>
      <p:sp>
        <p:nvSpPr>
          <p:cNvPr id="13" name="Rectangle 5">
            <a:extLst>
              <a:ext uri="{FF2B5EF4-FFF2-40B4-BE49-F238E27FC236}">
                <a16:creationId xmlns:a16="http://schemas.microsoft.com/office/drawing/2014/main" id="{0A20369A-B70B-162A-F372-33F33D2868A9}"/>
              </a:ext>
            </a:extLst>
          </p:cNvPr>
          <p:cNvSpPr>
            <a:spLocks noChangeArrowheads="1"/>
          </p:cNvSpPr>
          <p:nvPr/>
        </p:nvSpPr>
        <p:spPr bwMode="auto">
          <a:xfrm>
            <a:off x="1298146" y="5698625"/>
            <a:ext cx="41036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s-CL" altLang="es-CL" sz="2000" u="none" dirty="0">
                <a:solidFill>
                  <a:schemeClr val="accent2">
                    <a:lumMod val="50000"/>
                  </a:schemeClr>
                </a:solidFill>
                <a:latin typeface="Arial" pitchFamily="34" charset="0"/>
                <a:cs typeface="Arial" pitchFamily="34" charset="0"/>
              </a:rPr>
              <a:t>• El logaritmo de la unidad es 0.</a:t>
            </a:r>
            <a:endParaRPr lang="es-ES" altLang="es-CL" sz="2000" u="none" dirty="0">
              <a:solidFill>
                <a:schemeClr val="accent2">
                  <a:lumMod val="50000"/>
                </a:schemeClr>
              </a:solidFill>
              <a:latin typeface="Arial" pitchFamily="34" charset="0"/>
              <a:cs typeface="Arial" pitchFamily="34" charset="0"/>
            </a:endParaRPr>
          </a:p>
        </p:txBody>
      </p:sp>
      <p:sp>
        <p:nvSpPr>
          <p:cNvPr id="14" name="8 CuadroTexto">
            <a:extLst>
              <a:ext uri="{FF2B5EF4-FFF2-40B4-BE49-F238E27FC236}">
                <a16:creationId xmlns:a16="http://schemas.microsoft.com/office/drawing/2014/main" id="{5F7EB50B-22E4-8B36-54D7-91BCA81A5CF4}"/>
              </a:ext>
            </a:extLst>
          </p:cNvPr>
          <p:cNvSpPr txBox="1">
            <a:spLocks noChangeArrowheads="1"/>
          </p:cNvSpPr>
          <p:nvPr/>
        </p:nvSpPr>
        <p:spPr bwMode="auto">
          <a:xfrm>
            <a:off x="6276306" y="4211959"/>
            <a:ext cx="28997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u="sng">
                <a:solidFill>
                  <a:schemeClr val="tx1"/>
                </a:solidFill>
                <a:latin typeface="Arial" charset="0"/>
                <a:ea typeface="ＭＳ Ｐゴシック" pitchFamily="34" charset="-128"/>
              </a:defRPr>
            </a:lvl1pPr>
            <a:lvl2pPr marL="742950" indent="-285750" eaLnBrk="0" hangingPunct="0">
              <a:defRPr u="sng">
                <a:solidFill>
                  <a:schemeClr val="tx1"/>
                </a:solidFill>
                <a:latin typeface="Arial" charset="0"/>
                <a:ea typeface="ＭＳ Ｐゴシック" pitchFamily="34" charset="-128"/>
              </a:defRPr>
            </a:lvl2pPr>
            <a:lvl3pPr marL="1143000" indent="-228600" eaLnBrk="0" hangingPunct="0">
              <a:defRPr u="sng">
                <a:solidFill>
                  <a:schemeClr val="tx1"/>
                </a:solidFill>
                <a:latin typeface="Arial" charset="0"/>
                <a:ea typeface="ＭＳ Ｐゴシック" pitchFamily="34" charset="-128"/>
              </a:defRPr>
            </a:lvl3pPr>
            <a:lvl4pPr marL="1600200" indent="-228600" eaLnBrk="0" hangingPunct="0">
              <a:defRPr u="sng">
                <a:solidFill>
                  <a:schemeClr val="tx1"/>
                </a:solidFill>
                <a:latin typeface="Arial" charset="0"/>
                <a:ea typeface="ＭＳ Ｐゴシック" pitchFamily="34" charset="-128"/>
              </a:defRPr>
            </a:lvl4pPr>
            <a:lvl5pPr marL="2057400" indent="-228600" eaLnBrk="0" hangingPunct="0">
              <a:defRPr u="sng">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u="sng">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u="sng">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u="sng">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u="sng">
                <a:solidFill>
                  <a:schemeClr val="tx1"/>
                </a:solidFill>
                <a:latin typeface="Arial" charset="0"/>
                <a:ea typeface="ＭＳ Ｐゴシック" pitchFamily="34" charset="-128"/>
              </a:defRPr>
            </a:lvl9pPr>
          </a:lstStyle>
          <a:p>
            <a:pPr eaLnBrk="1" hangingPunct="1"/>
            <a:r>
              <a:rPr lang="es-ES" altLang="es-CL" sz="2400" u="none" dirty="0">
                <a:cs typeface="Arial" charset="0"/>
                <a:sym typeface="Symbol" pitchFamily="18" charset="2"/>
              </a:rPr>
              <a:t>   log a = log</a:t>
            </a:r>
            <a:r>
              <a:rPr lang="es-ES" altLang="es-CL" sz="2400" u="none" baseline="-25000" dirty="0">
                <a:cs typeface="Arial" charset="0"/>
                <a:sym typeface="Symbol" pitchFamily="18" charset="2"/>
              </a:rPr>
              <a:t>10</a:t>
            </a:r>
            <a:r>
              <a:rPr lang="es-ES" altLang="es-CL" sz="2400" u="none" dirty="0">
                <a:cs typeface="Arial" charset="0"/>
                <a:sym typeface="Symbol" pitchFamily="18" charset="2"/>
              </a:rPr>
              <a:t> a</a:t>
            </a:r>
            <a:endParaRPr lang="es-CL" altLang="es-CL" sz="2400" u="none" dirty="0">
              <a:cs typeface="Arial" charset="0"/>
            </a:endParaRPr>
          </a:p>
        </p:txBody>
      </p:sp>
      <p:sp>
        <p:nvSpPr>
          <p:cNvPr id="15" name="8 CuadroTexto">
            <a:extLst>
              <a:ext uri="{FF2B5EF4-FFF2-40B4-BE49-F238E27FC236}">
                <a16:creationId xmlns:a16="http://schemas.microsoft.com/office/drawing/2014/main" id="{CCDCFA8E-201C-F71C-C49F-2A13952372A5}"/>
              </a:ext>
            </a:extLst>
          </p:cNvPr>
          <p:cNvSpPr txBox="1">
            <a:spLocks noChangeArrowheads="1"/>
          </p:cNvSpPr>
          <p:nvPr/>
        </p:nvSpPr>
        <p:spPr bwMode="auto">
          <a:xfrm>
            <a:off x="5401833" y="5070573"/>
            <a:ext cx="2357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u="sng">
                <a:solidFill>
                  <a:schemeClr val="tx1"/>
                </a:solidFill>
                <a:latin typeface="Arial" charset="0"/>
                <a:ea typeface="ＭＳ Ｐゴシック" pitchFamily="34" charset="-128"/>
              </a:defRPr>
            </a:lvl1pPr>
            <a:lvl2pPr marL="742950" indent="-285750" eaLnBrk="0" hangingPunct="0">
              <a:defRPr u="sng">
                <a:solidFill>
                  <a:schemeClr val="tx1"/>
                </a:solidFill>
                <a:latin typeface="Arial" charset="0"/>
                <a:ea typeface="ＭＳ Ｐゴシック" pitchFamily="34" charset="-128"/>
              </a:defRPr>
            </a:lvl2pPr>
            <a:lvl3pPr marL="1143000" indent="-228600" eaLnBrk="0" hangingPunct="0">
              <a:defRPr u="sng">
                <a:solidFill>
                  <a:schemeClr val="tx1"/>
                </a:solidFill>
                <a:latin typeface="Arial" charset="0"/>
                <a:ea typeface="ＭＳ Ｐゴシック" pitchFamily="34" charset="-128"/>
              </a:defRPr>
            </a:lvl3pPr>
            <a:lvl4pPr marL="1600200" indent="-228600" eaLnBrk="0" hangingPunct="0">
              <a:defRPr u="sng">
                <a:solidFill>
                  <a:schemeClr val="tx1"/>
                </a:solidFill>
                <a:latin typeface="Arial" charset="0"/>
                <a:ea typeface="ＭＳ Ｐゴシック" pitchFamily="34" charset="-128"/>
              </a:defRPr>
            </a:lvl4pPr>
            <a:lvl5pPr marL="2057400" indent="-228600" eaLnBrk="0" hangingPunct="0">
              <a:defRPr u="sng">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u="sng">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u="sng">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u="sng">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u="sng">
                <a:solidFill>
                  <a:schemeClr val="tx1"/>
                </a:solidFill>
                <a:latin typeface="Arial" charset="0"/>
                <a:ea typeface="ＭＳ Ｐゴシック" pitchFamily="34" charset="-128"/>
              </a:defRPr>
            </a:lvl9pPr>
          </a:lstStyle>
          <a:p>
            <a:pPr eaLnBrk="1" hangingPunct="1"/>
            <a:r>
              <a:rPr lang="es-ES" altLang="es-CL" sz="2400" u="none" dirty="0">
                <a:cs typeface="Arial" charset="0"/>
                <a:sym typeface="Symbol" pitchFamily="18" charset="2"/>
              </a:rPr>
              <a:t>   log</a:t>
            </a:r>
            <a:r>
              <a:rPr lang="es-ES" altLang="es-CL" sz="2400" u="none" baseline="-25000" dirty="0">
                <a:cs typeface="Arial" charset="0"/>
                <a:sym typeface="Symbol" pitchFamily="18" charset="2"/>
              </a:rPr>
              <a:t>a</a:t>
            </a:r>
            <a:r>
              <a:rPr lang="es-ES" altLang="es-CL" sz="2400" u="none" dirty="0">
                <a:cs typeface="Arial" charset="0"/>
                <a:sym typeface="Symbol" pitchFamily="18" charset="2"/>
              </a:rPr>
              <a:t> a = 1</a:t>
            </a:r>
            <a:endParaRPr lang="es-CL" altLang="es-CL" sz="2400" u="none" dirty="0">
              <a:cs typeface="Arial" charset="0"/>
            </a:endParaRPr>
          </a:p>
        </p:txBody>
      </p:sp>
      <p:sp>
        <p:nvSpPr>
          <p:cNvPr id="16" name="8 CuadroTexto">
            <a:extLst>
              <a:ext uri="{FF2B5EF4-FFF2-40B4-BE49-F238E27FC236}">
                <a16:creationId xmlns:a16="http://schemas.microsoft.com/office/drawing/2014/main" id="{307D92AB-00C2-C0FB-D320-CDCD61E8F2ED}"/>
              </a:ext>
            </a:extLst>
          </p:cNvPr>
          <p:cNvSpPr txBox="1">
            <a:spLocks noChangeArrowheads="1"/>
          </p:cNvSpPr>
          <p:nvPr/>
        </p:nvSpPr>
        <p:spPr bwMode="auto">
          <a:xfrm>
            <a:off x="5401833" y="5670218"/>
            <a:ext cx="2357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u="sng">
                <a:solidFill>
                  <a:schemeClr val="tx1"/>
                </a:solidFill>
                <a:latin typeface="Arial" charset="0"/>
                <a:ea typeface="ＭＳ Ｐゴシック" pitchFamily="34" charset="-128"/>
              </a:defRPr>
            </a:lvl1pPr>
            <a:lvl2pPr marL="742950" indent="-285750" eaLnBrk="0" hangingPunct="0">
              <a:defRPr u="sng">
                <a:solidFill>
                  <a:schemeClr val="tx1"/>
                </a:solidFill>
                <a:latin typeface="Arial" charset="0"/>
                <a:ea typeface="ＭＳ Ｐゴシック" pitchFamily="34" charset="-128"/>
              </a:defRPr>
            </a:lvl2pPr>
            <a:lvl3pPr marL="1143000" indent="-228600" eaLnBrk="0" hangingPunct="0">
              <a:defRPr u="sng">
                <a:solidFill>
                  <a:schemeClr val="tx1"/>
                </a:solidFill>
                <a:latin typeface="Arial" charset="0"/>
                <a:ea typeface="ＭＳ Ｐゴシック" pitchFamily="34" charset="-128"/>
              </a:defRPr>
            </a:lvl3pPr>
            <a:lvl4pPr marL="1600200" indent="-228600" eaLnBrk="0" hangingPunct="0">
              <a:defRPr u="sng">
                <a:solidFill>
                  <a:schemeClr val="tx1"/>
                </a:solidFill>
                <a:latin typeface="Arial" charset="0"/>
                <a:ea typeface="ＭＳ Ｐゴシック" pitchFamily="34" charset="-128"/>
              </a:defRPr>
            </a:lvl4pPr>
            <a:lvl5pPr marL="2057400" indent="-228600" eaLnBrk="0" hangingPunct="0">
              <a:defRPr u="sng">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u="sng">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u="sng">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u="sng">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u="sng">
                <a:solidFill>
                  <a:schemeClr val="tx1"/>
                </a:solidFill>
                <a:latin typeface="Arial" charset="0"/>
                <a:ea typeface="ＭＳ Ｐゴシック" pitchFamily="34" charset="-128"/>
              </a:defRPr>
            </a:lvl9pPr>
          </a:lstStyle>
          <a:p>
            <a:pPr eaLnBrk="1" hangingPunct="1"/>
            <a:r>
              <a:rPr lang="es-ES" altLang="es-CL" sz="2400" u="none" dirty="0">
                <a:cs typeface="Arial" charset="0"/>
                <a:sym typeface="Symbol" pitchFamily="18" charset="2"/>
              </a:rPr>
              <a:t></a:t>
            </a:r>
            <a:r>
              <a:rPr lang="es-ES" altLang="es-CL" sz="2000" u="none" dirty="0">
                <a:cs typeface="Arial" charset="0"/>
                <a:sym typeface="Symbol" pitchFamily="18" charset="2"/>
              </a:rPr>
              <a:t>   </a:t>
            </a:r>
            <a:r>
              <a:rPr lang="es-ES" altLang="es-CL" sz="2400" u="none" dirty="0">
                <a:cs typeface="Arial" charset="0"/>
                <a:sym typeface="Symbol" pitchFamily="18" charset="2"/>
              </a:rPr>
              <a:t>log</a:t>
            </a:r>
            <a:r>
              <a:rPr lang="es-ES" altLang="es-CL" sz="2400" u="none" baseline="-25000" dirty="0">
                <a:cs typeface="Arial" charset="0"/>
                <a:sym typeface="Symbol" pitchFamily="18" charset="2"/>
              </a:rPr>
              <a:t>a</a:t>
            </a:r>
            <a:r>
              <a:rPr lang="es-ES" altLang="es-CL" sz="2400" u="none" dirty="0">
                <a:cs typeface="Arial" charset="0"/>
                <a:sym typeface="Symbol" pitchFamily="18" charset="2"/>
              </a:rPr>
              <a:t> 1 = 0</a:t>
            </a:r>
            <a:endParaRPr lang="es-CL" altLang="es-CL" sz="2000" u="none" dirty="0">
              <a:cs typeface="Arial" charset="0"/>
            </a:endParaRPr>
          </a:p>
        </p:txBody>
      </p:sp>
      <p:sp>
        <p:nvSpPr>
          <p:cNvPr id="18" name="CuadroTexto 17">
            <a:extLst>
              <a:ext uri="{FF2B5EF4-FFF2-40B4-BE49-F238E27FC236}">
                <a16:creationId xmlns:a16="http://schemas.microsoft.com/office/drawing/2014/main" id="{E145CAAA-D40E-9BDA-E20A-9B8340577FC6}"/>
              </a:ext>
            </a:extLst>
          </p:cNvPr>
          <p:cNvSpPr txBox="1"/>
          <p:nvPr/>
        </p:nvSpPr>
        <p:spPr>
          <a:xfrm>
            <a:off x="7102838" y="2720318"/>
            <a:ext cx="3671364" cy="923330"/>
          </a:xfrm>
          <a:prstGeom prst="rect">
            <a:avLst/>
          </a:prstGeom>
          <a:noFill/>
        </p:spPr>
        <p:txBody>
          <a:bodyPr wrap="square">
            <a:spAutoFit/>
          </a:bodyPr>
          <a:lstStyle/>
          <a:p>
            <a:r>
              <a:rPr lang="es-ES" altLang="es-CL" b="1" dirty="0"/>
              <a:t>Importante:</a:t>
            </a:r>
            <a:r>
              <a:rPr lang="es-ES" altLang="es-CL" dirty="0"/>
              <a:t> </a:t>
            </a:r>
            <a:r>
              <a:rPr lang="es-ES" altLang="es-CL" sz="1800" u="none" dirty="0"/>
              <a:t>a</a:t>
            </a:r>
            <a:r>
              <a:rPr lang="es-ES" altLang="es-CL" sz="1800" u="none" dirty="0">
                <a:solidFill>
                  <a:schemeClr val="tx1">
                    <a:lumMod val="85000"/>
                    <a:lumOff val="15000"/>
                  </a:schemeClr>
                </a:solidFill>
              </a:rPr>
              <a:t> y b deben ser números reales positivos. Además, b debe ser distinto </a:t>
            </a:r>
            <a:endParaRPr lang="es-CL" dirty="0"/>
          </a:p>
        </p:txBody>
      </p:sp>
    </p:spTree>
    <p:extLst>
      <p:ext uri="{BB962C8B-B14F-4D97-AF65-F5344CB8AC3E}">
        <p14:creationId xmlns:p14="http://schemas.microsoft.com/office/powerpoint/2010/main" val="2582884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8874AB-9F7A-DDC9-688E-3C8476375B13}"/>
              </a:ext>
            </a:extLst>
          </p:cNvPr>
          <p:cNvSpPr>
            <a:spLocks noGrp="1"/>
          </p:cNvSpPr>
          <p:nvPr>
            <p:ph type="title"/>
          </p:nvPr>
        </p:nvSpPr>
        <p:spPr/>
        <p:txBody>
          <a:bodyPr/>
          <a:lstStyle/>
          <a:p>
            <a:r>
              <a:rPr lang="es-CL" dirty="0"/>
              <a:t>Ejemplos de logaritmos</a:t>
            </a: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C83F75F4-AE63-4982-15BD-4B322036FEFC}"/>
                  </a:ext>
                </a:extLst>
              </p:cNvPr>
              <p:cNvSpPr>
                <a:spLocks noGrp="1"/>
              </p:cNvSpPr>
              <p:nvPr>
                <p:ph idx="1"/>
              </p:nvPr>
            </p:nvSpPr>
            <p:spPr>
              <a:xfrm>
                <a:off x="1251678" y="1874517"/>
                <a:ext cx="10178322" cy="4005075"/>
              </a:xfrm>
            </p:spPr>
            <p:txBody>
              <a:bodyPr>
                <a:normAutofit lnSpcReduction="10000"/>
              </a:bodyPr>
              <a:lstStyle/>
              <a:p>
                <a14:m>
                  <m:oMath xmlns:m="http://schemas.openxmlformats.org/officeDocument/2006/math">
                    <m:func>
                      <m:funcPr>
                        <m:ctrlPr>
                          <a:rPr lang="es-CL" sz="2800" i="1" smtClean="0">
                            <a:latin typeface="Cambria Math" panose="02040503050406030204" pitchFamily="18" charset="0"/>
                          </a:rPr>
                        </m:ctrlPr>
                      </m:funcPr>
                      <m:fName>
                        <m:sSub>
                          <m:sSubPr>
                            <m:ctrlPr>
                              <a:rPr lang="es-CL" sz="2800" i="1" smtClean="0">
                                <a:latin typeface="Cambria Math" panose="02040503050406030204" pitchFamily="18" charset="0"/>
                              </a:rPr>
                            </m:ctrlPr>
                          </m:sSubPr>
                          <m:e>
                            <m:r>
                              <m:rPr>
                                <m:sty m:val="p"/>
                              </m:rPr>
                              <a:rPr lang="es-CL" sz="2800" i="0" smtClean="0">
                                <a:latin typeface="Cambria Math" panose="02040503050406030204" pitchFamily="18" charset="0"/>
                              </a:rPr>
                              <m:t>log</m:t>
                            </m:r>
                          </m:e>
                          <m:sub>
                            <m:r>
                              <a:rPr lang="es-CL" sz="2800" b="0" i="1" smtClean="0">
                                <a:latin typeface="Cambria Math" panose="02040503050406030204" pitchFamily="18" charset="0"/>
                              </a:rPr>
                              <m:t>2</m:t>
                            </m:r>
                          </m:sub>
                        </m:sSub>
                      </m:fName>
                      <m:e>
                        <m:r>
                          <a:rPr lang="es-CL" sz="2800" b="0" i="1" smtClean="0">
                            <a:latin typeface="Cambria Math" panose="02040503050406030204" pitchFamily="18" charset="0"/>
                          </a:rPr>
                          <m:t>8</m:t>
                        </m:r>
                      </m:e>
                    </m:func>
                    <m:r>
                      <a:rPr lang="es-CL" sz="2800" b="0" i="1" smtClean="0">
                        <a:latin typeface="Cambria Math" panose="02040503050406030204" pitchFamily="18" charset="0"/>
                      </a:rPr>
                      <m:t>=3</m:t>
                    </m:r>
                  </m:oMath>
                </a14:m>
                <a:r>
                  <a:rPr lang="es-CL" sz="2800" b="0" dirty="0"/>
                  <a:t>                                                          </a:t>
                </a:r>
                <a14:m>
                  <m:oMath xmlns:m="http://schemas.openxmlformats.org/officeDocument/2006/math">
                    <m:func>
                      <m:funcPr>
                        <m:ctrlPr>
                          <a:rPr lang="es-CL" sz="2800" b="0" i="1" dirty="0" smtClean="0">
                            <a:latin typeface="Cambria Math" panose="02040503050406030204" pitchFamily="18" charset="0"/>
                          </a:rPr>
                        </m:ctrlPr>
                      </m:funcPr>
                      <m:fName>
                        <m:sSub>
                          <m:sSubPr>
                            <m:ctrlPr>
                              <a:rPr lang="es-CL" sz="2800" b="0" i="1" dirty="0" smtClean="0">
                                <a:latin typeface="Cambria Math" panose="02040503050406030204" pitchFamily="18" charset="0"/>
                              </a:rPr>
                            </m:ctrlPr>
                          </m:sSubPr>
                          <m:e>
                            <m:r>
                              <m:rPr>
                                <m:sty m:val="p"/>
                              </m:rPr>
                              <a:rPr lang="es-CL" sz="2800" b="0" i="0" dirty="0" smtClean="0">
                                <a:latin typeface="Cambria Math" panose="02040503050406030204" pitchFamily="18" charset="0"/>
                              </a:rPr>
                              <m:t>log</m:t>
                            </m:r>
                          </m:e>
                          <m:sub>
                            <m:r>
                              <a:rPr lang="es-CL" sz="2800" b="0" i="1" dirty="0" smtClean="0">
                                <a:latin typeface="Cambria Math" panose="02040503050406030204" pitchFamily="18" charset="0"/>
                              </a:rPr>
                              <m:t>3</m:t>
                            </m:r>
                          </m:sub>
                        </m:sSub>
                      </m:fName>
                      <m:e>
                        <m:f>
                          <m:fPr>
                            <m:ctrlPr>
                              <a:rPr lang="es-CL" sz="2800" b="0" i="1" dirty="0" smtClean="0">
                                <a:latin typeface="Cambria Math" panose="02040503050406030204" pitchFamily="18" charset="0"/>
                              </a:rPr>
                            </m:ctrlPr>
                          </m:fPr>
                          <m:num>
                            <m:r>
                              <a:rPr lang="es-CL" sz="2800" b="0" i="1" dirty="0" smtClean="0">
                                <a:latin typeface="Cambria Math" panose="02040503050406030204" pitchFamily="18" charset="0"/>
                              </a:rPr>
                              <m:t>1</m:t>
                            </m:r>
                          </m:num>
                          <m:den>
                            <m:r>
                              <a:rPr lang="es-CL" sz="2800" b="0" i="1" dirty="0" smtClean="0">
                                <a:latin typeface="Cambria Math" panose="02040503050406030204" pitchFamily="18" charset="0"/>
                              </a:rPr>
                              <m:t>3</m:t>
                            </m:r>
                          </m:den>
                        </m:f>
                      </m:e>
                    </m:func>
                    <m:r>
                      <a:rPr lang="es-CL" sz="2800" b="0" i="1" dirty="0" smtClean="0">
                        <a:latin typeface="Cambria Math" panose="02040503050406030204" pitchFamily="18" charset="0"/>
                      </a:rPr>
                      <m:t>=−1</m:t>
                    </m:r>
                  </m:oMath>
                </a14:m>
                <a:endParaRPr lang="es-CL" sz="2800" b="0" dirty="0"/>
              </a:p>
              <a:p>
                <a:endParaRPr lang="es-CL" sz="2800" dirty="0"/>
              </a:p>
              <a:p>
                <a:endParaRPr lang="es-CL" sz="2800" dirty="0"/>
              </a:p>
              <a:p>
                <a14:m>
                  <m:oMath xmlns:m="http://schemas.openxmlformats.org/officeDocument/2006/math">
                    <m:func>
                      <m:funcPr>
                        <m:ctrlPr>
                          <a:rPr lang="es-CL" sz="2800" i="1" smtClean="0">
                            <a:latin typeface="Cambria Math" panose="02040503050406030204" pitchFamily="18" charset="0"/>
                          </a:rPr>
                        </m:ctrlPr>
                      </m:funcPr>
                      <m:fName>
                        <m:sSub>
                          <m:sSubPr>
                            <m:ctrlPr>
                              <a:rPr lang="es-CL" sz="2800" i="1" smtClean="0">
                                <a:latin typeface="Cambria Math" panose="02040503050406030204" pitchFamily="18" charset="0"/>
                              </a:rPr>
                            </m:ctrlPr>
                          </m:sSubPr>
                          <m:e>
                            <m:r>
                              <m:rPr>
                                <m:sty m:val="p"/>
                              </m:rPr>
                              <a:rPr lang="es-CL" sz="2800" i="0" smtClean="0">
                                <a:latin typeface="Cambria Math" panose="02040503050406030204" pitchFamily="18" charset="0"/>
                              </a:rPr>
                              <m:t>log</m:t>
                            </m:r>
                          </m:e>
                          <m:sub>
                            <m:r>
                              <a:rPr lang="es-CL" sz="2800" b="0" i="1" smtClean="0">
                                <a:latin typeface="Cambria Math" panose="02040503050406030204" pitchFamily="18" charset="0"/>
                              </a:rPr>
                              <m:t>3</m:t>
                            </m:r>
                          </m:sub>
                        </m:sSub>
                      </m:fName>
                      <m:e>
                        <m:r>
                          <a:rPr lang="es-CL" sz="2800" b="0" i="1" smtClean="0">
                            <a:latin typeface="Cambria Math" panose="02040503050406030204" pitchFamily="18" charset="0"/>
                          </a:rPr>
                          <m:t>3</m:t>
                        </m:r>
                      </m:e>
                    </m:func>
                    <m:r>
                      <a:rPr lang="es-CL" sz="2800" b="0" i="1" smtClean="0">
                        <a:latin typeface="Cambria Math" panose="02040503050406030204" pitchFamily="18" charset="0"/>
                      </a:rPr>
                      <m:t>=1  </m:t>
                    </m:r>
                  </m:oMath>
                </a14:m>
                <a:r>
                  <a:rPr lang="es-CL" sz="2800" dirty="0"/>
                  <a:t> 			                	                 </a:t>
                </a:r>
                <a14:m>
                  <m:oMath xmlns:m="http://schemas.openxmlformats.org/officeDocument/2006/math">
                    <m:func>
                      <m:funcPr>
                        <m:ctrlPr>
                          <a:rPr lang="es-CL" sz="2800" i="1" smtClean="0">
                            <a:latin typeface="Cambria Math" panose="02040503050406030204" pitchFamily="18" charset="0"/>
                          </a:rPr>
                        </m:ctrlPr>
                      </m:funcPr>
                      <m:fName>
                        <m:r>
                          <m:rPr>
                            <m:sty m:val="p"/>
                          </m:rPr>
                          <a:rPr lang="es-CL" sz="2800" i="0" smtClean="0">
                            <a:latin typeface="Cambria Math" panose="02040503050406030204" pitchFamily="18" charset="0"/>
                          </a:rPr>
                          <m:t>log</m:t>
                        </m:r>
                      </m:fName>
                      <m:e>
                        <m:r>
                          <a:rPr lang="es-CL" sz="2800" b="0" i="1" smtClean="0">
                            <a:latin typeface="Cambria Math" panose="02040503050406030204" pitchFamily="18" charset="0"/>
                          </a:rPr>
                          <m:t>100=3</m:t>
                        </m:r>
                      </m:e>
                    </m:func>
                  </m:oMath>
                </a14:m>
                <a:endParaRPr lang="es-CL" sz="2800" dirty="0"/>
              </a:p>
              <a:p>
                <a:pPr marL="0" indent="0">
                  <a:buNone/>
                </a:pPr>
                <a:endParaRPr lang="es-CL" sz="2800" dirty="0"/>
              </a:p>
              <a:p>
                <a:endParaRPr lang="es-CL" sz="2800" dirty="0"/>
              </a:p>
              <a:p>
                <a14:m>
                  <m:oMath xmlns:m="http://schemas.openxmlformats.org/officeDocument/2006/math">
                    <m:func>
                      <m:funcPr>
                        <m:ctrlPr>
                          <a:rPr lang="es-CL" sz="2800" i="1" smtClean="0">
                            <a:latin typeface="Cambria Math" panose="02040503050406030204" pitchFamily="18" charset="0"/>
                          </a:rPr>
                        </m:ctrlPr>
                      </m:funcPr>
                      <m:fName>
                        <m:sSub>
                          <m:sSubPr>
                            <m:ctrlPr>
                              <a:rPr lang="es-CL" sz="2800" i="1" smtClean="0">
                                <a:latin typeface="Cambria Math" panose="02040503050406030204" pitchFamily="18" charset="0"/>
                              </a:rPr>
                            </m:ctrlPr>
                          </m:sSubPr>
                          <m:e>
                            <m:r>
                              <m:rPr>
                                <m:sty m:val="p"/>
                              </m:rPr>
                              <a:rPr lang="es-CL" sz="2800" i="0" smtClean="0">
                                <a:latin typeface="Cambria Math" panose="02040503050406030204" pitchFamily="18" charset="0"/>
                              </a:rPr>
                              <m:t>log</m:t>
                            </m:r>
                          </m:e>
                          <m:sub>
                            <m:r>
                              <a:rPr lang="es-CL" sz="2800" b="0" i="1" smtClean="0">
                                <a:latin typeface="Cambria Math" panose="02040503050406030204" pitchFamily="18" charset="0"/>
                              </a:rPr>
                              <m:t>6</m:t>
                            </m:r>
                          </m:sub>
                        </m:sSub>
                      </m:fName>
                      <m:e>
                        <m:r>
                          <a:rPr lang="es-CL" sz="2800" b="0" i="1" smtClean="0">
                            <a:latin typeface="Cambria Math" panose="02040503050406030204" pitchFamily="18" charset="0"/>
                          </a:rPr>
                          <m:t>1</m:t>
                        </m:r>
                      </m:e>
                    </m:func>
                    <m:r>
                      <a:rPr lang="es-CL" sz="2800" b="0" i="1" smtClean="0">
                        <a:latin typeface="Cambria Math" panose="02040503050406030204" pitchFamily="18" charset="0"/>
                      </a:rPr>
                      <m:t>=0 </m:t>
                    </m:r>
                  </m:oMath>
                </a14:m>
                <a:r>
                  <a:rPr lang="es-CL" sz="2800" dirty="0"/>
                  <a:t>                                                             </a:t>
                </a:r>
                <a14:m>
                  <m:oMath xmlns:m="http://schemas.openxmlformats.org/officeDocument/2006/math">
                    <m:func>
                      <m:funcPr>
                        <m:ctrlPr>
                          <a:rPr lang="es-CL" sz="2800" i="1" dirty="0" smtClean="0">
                            <a:latin typeface="Cambria Math" panose="02040503050406030204" pitchFamily="18" charset="0"/>
                          </a:rPr>
                        </m:ctrlPr>
                      </m:funcPr>
                      <m:fName>
                        <m:r>
                          <m:rPr>
                            <m:sty m:val="p"/>
                          </m:rPr>
                          <a:rPr lang="es-CL" sz="2800" i="0" dirty="0" smtClean="0">
                            <a:latin typeface="Cambria Math" panose="02040503050406030204" pitchFamily="18" charset="0"/>
                          </a:rPr>
                          <m:t>log</m:t>
                        </m:r>
                      </m:fName>
                      <m:e>
                        <m:r>
                          <a:rPr lang="es-CL" sz="2800" b="0" i="1" dirty="0" smtClean="0">
                            <a:latin typeface="Cambria Math" panose="02040503050406030204" pitchFamily="18" charset="0"/>
                          </a:rPr>
                          <m:t>1</m:t>
                        </m:r>
                      </m:e>
                    </m:func>
                    <m:r>
                      <a:rPr lang="es-CL" sz="2800" b="0" i="1" dirty="0" smtClean="0">
                        <a:latin typeface="Cambria Math" panose="02040503050406030204" pitchFamily="18" charset="0"/>
                      </a:rPr>
                      <m:t>=0</m:t>
                    </m:r>
                  </m:oMath>
                </a14:m>
                <a:endParaRPr lang="es-CL" sz="2800" dirty="0"/>
              </a:p>
            </p:txBody>
          </p:sp>
        </mc:Choice>
        <mc:Fallback xmlns="">
          <p:sp>
            <p:nvSpPr>
              <p:cNvPr id="3" name="Marcador de contenido 2">
                <a:extLst>
                  <a:ext uri="{FF2B5EF4-FFF2-40B4-BE49-F238E27FC236}">
                    <a16:creationId xmlns:a16="http://schemas.microsoft.com/office/drawing/2014/main" id="{C83F75F4-AE63-4982-15BD-4B322036FEFC}"/>
                  </a:ext>
                </a:extLst>
              </p:cNvPr>
              <p:cNvSpPr>
                <a:spLocks noGrp="1" noRot="1" noChangeAspect="1" noMove="1" noResize="1" noEditPoints="1" noAdjustHandles="1" noChangeArrowheads="1" noChangeShapeType="1" noTextEdit="1"/>
              </p:cNvSpPr>
              <p:nvPr>
                <p:ph idx="1"/>
              </p:nvPr>
            </p:nvSpPr>
            <p:spPr>
              <a:xfrm>
                <a:off x="1251678" y="1874517"/>
                <a:ext cx="10178322" cy="4005075"/>
              </a:xfrm>
              <a:blipFill>
                <a:blip r:embed="rId2"/>
                <a:stretch>
                  <a:fillRect/>
                </a:stretch>
              </a:blipFill>
            </p:spPr>
            <p:txBody>
              <a:bodyPr/>
              <a:lstStyle/>
              <a:p>
                <a:r>
                  <a:rPr lang="es-CL">
                    <a:noFill/>
                  </a:rPr>
                  <a:t> </a:t>
                </a:r>
              </a:p>
            </p:txBody>
          </p:sp>
        </mc:Fallback>
      </mc:AlternateContent>
    </p:spTree>
    <p:extLst>
      <p:ext uri="{BB962C8B-B14F-4D97-AF65-F5344CB8AC3E}">
        <p14:creationId xmlns:p14="http://schemas.microsoft.com/office/powerpoint/2010/main" val="2952185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94E8E2-75AE-AD68-AF2B-9727AF473EDC}"/>
              </a:ext>
            </a:extLst>
          </p:cNvPr>
          <p:cNvSpPr>
            <a:spLocks noGrp="1"/>
          </p:cNvSpPr>
          <p:nvPr>
            <p:ph type="title"/>
          </p:nvPr>
        </p:nvSpPr>
        <p:spPr/>
        <p:txBody>
          <a:bodyPr/>
          <a:lstStyle/>
          <a:p>
            <a:r>
              <a:rPr lang="es-CL" dirty="0"/>
              <a:t>Propiedades de logaritmos</a:t>
            </a:r>
          </a:p>
        </p:txBody>
      </p:sp>
      <p:sp>
        <p:nvSpPr>
          <p:cNvPr id="4" name="Rectangle 5">
            <a:extLst>
              <a:ext uri="{FF2B5EF4-FFF2-40B4-BE49-F238E27FC236}">
                <a16:creationId xmlns:a16="http://schemas.microsoft.com/office/drawing/2014/main" id="{5A697A2E-F09A-C520-3621-16D2E26F51AD}"/>
              </a:ext>
            </a:extLst>
          </p:cNvPr>
          <p:cNvSpPr>
            <a:spLocks noChangeArrowheads="1"/>
          </p:cNvSpPr>
          <p:nvPr/>
        </p:nvSpPr>
        <p:spPr bwMode="auto">
          <a:xfrm>
            <a:off x="897021" y="1474467"/>
            <a:ext cx="39290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u="sng">
                <a:solidFill>
                  <a:schemeClr val="tx1"/>
                </a:solidFill>
                <a:latin typeface="Arial" charset="0"/>
                <a:ea typeface="ＭＳ Ｐゴシック" pitchFamily="34" charset="-128"/>
              </a:defRPr>
            </a:lvl1pPr>
            <a:lvl2pPr marL="742950" indent="-285750" eaLnBrk="0" hangingPunct="0">
              <a:defRPr u="sng">
                <a:solidFill>
                  <a:schemeClr val="tx1"/>
                </a:solidFill>
                <a:latin typeface="Arial" charset="0"/>
                <a:ea typeface="ＭＳ Ｐゴシック" pitchFamily="34" charset="-128"/>
              </a:defRPr>
            </a:lvl2pPr>
            <a:lvl3pPr marL="1143000" indent="-228600" eaLnBrk="0" hangingPunct="0">
              <a:defRPr u="sng">
                <a:solidFill>
                  <a:schemeClr val="tx1"/>
                </a:solidFill>
                <a:latin typeface="Arial" charset="0"/>
                <a:ea typeface="ＭＳ Ｐゴシック" pitchFamily="34" charset="-128"/>
              </a:defRPr>
            </a:lvl3pPr>
            <a:lvl4pPr marL="1600200" indent="-228600" eaLnBrk="0" hangingPunct="0">
              <a:defRPr u="sng">
                <a:solidFill>
                  <a:schemeClr val="tx1"/>
                </a:solidFill>
                <a:latin typeface="Arial" charset="0"/>
                <a:ea typeface="ＭＳ Ｐゴシック" pitchFamily="34" charset="-128"/>
              </a:defRPr>
            </a:lvl4pPr>
            <a:lvl5pPr marL="2057400" indent="-228600" eaLnBrk="0" hangingPunct="0">
              <a:defRPr u="sng">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u="sng">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u="sng">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u="sng">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u="sng">
                <a:solidFill>
                  <a:schemeClr val="tx1"/>
                </a:solidFill>
                <a:latin typeface="Arial" charset="0"/>
                <a:ea typeface="ＭＳ Ｐゴシック" pitchFamily="34" charset="-128"/>
              </a:defRPr>
            </a:lvl9pPr>
          </a:lstStyle>
          <a:p>
            <a:pPr eaLnBrk="1" hangingPunct="1"/>
            <a:r>
              <a:rPr lang="es-CL" altLang="es-CL" sz="2000" b="1" u="none" dirty="0">
                <a:solidFill>
                  <a:srgbClr val="2A1A00"/>
                </a:solidFill>
                <a:cs typeface="Arial" charset="0"/>
              </a:rPr>
              <a:t>• Logaritmo de un producto:</a:t>
            </a:r>
            <a:endParaRPr lang="es-ES" altLang="es-CL" sz="2000" b="1" u="none" dirty="0">
              <a:solidFill>
                <a:srgbClr val="2A1A00"/>
              </a:solidFill>
              <a:cs typeface="Arial" charset="0"/>
            </a:endParaRPr>
          </a:p>
        </p:txBody>
      </p:sp>
      <mc:AlternateContent xmlns:mc="http://schemas.openxmlformats.org/markup-compatibility/2006" xmlns:a14="http://schemas.microsoft.com/office/drawing/2010/main">
        <mc:Choice Requires="a14">
          <p:sp>
            <p:nvSpPr>
              <p:cNvPr id="6" name="Rectangle 12">
                <a:extLst>
                  <a:ext uri="{FF2B5EF4-FFF2-40B4-BE49-F238E27FC236}">
                    <a16:creationId xmlns:a16="http://schemas.microsoft.com/office/drawing/2014/main" id="{C08D2D21-7B2A-3F53-419F-4032131F5BB5}"/>
                  </a:ext>
                </a:extLst>
              </p:cNvPr>
              <p:cNvSpPr>
                <a:spLocks noChangeArrowheads="1"/>
              </p:cNvSpPr>
              <p:nvPr/>
            </p:nvSpPr>
            <p:spPr bwMode="auto">
              <a:xfrm>
                <a:off x="1251678" y="2084909"/>
                <a:ext cx="4501422" cy="881690"/>
              </a:xfrm>
              <a:prstGeom prst="rect">
                <a:avLst/>
              </a:prstGeom>
              <a:noFill/>
              <a:ln w="28575">
                <a:solidFill>
                  <a:schemeClr val="folHlink"/>
                </a:solidFill>
                <a:miter lim="800000"/>
                <a:headEnd/>
                <a:tailEnd/>
              </a:ln>
              <a:extLst>
                <a:ext uri="{909E8E84-426E-40DD-AFC4-6F175D3DCCD1}">
                  <a14:hiddenFill>
                    <a:solidFill>
                      <a:srgbClr val="FFFFFF"/>
                    </a:solidFill>
                  </a14:hiddenFill>
                </a:ext>
              </a:extLst>
            </p:spPr>
            <p:txBody>
              <a:bodyPr wrap="none" anchor="ctr"/>
              <a:lstStyle>
                <a:lvl1pPr eaLnBrk="0" hangingPunct="0">
                  <a:defRPr u="sng">
                    <a:solidFill>
                      <a:schemeClr val="tx1"/>
                    </a:solidFill>
                    <a:latin typeface="Arial" charset="0"/>
                    <a:ea typeface="ＭＳ Ｐゴシック" pitchFamily="34" charset="-128"/>
                  </a:defRPr>
                </a:lvl1pPr>
                <a:lvl2pPr marL="742950" indent="-285750" eaLnBrk="0" hangingPunct="0">
                  <a:defRPr u="sng">
                    <a:solidFill>
                      <a:schemeClr val="tx1"/>
                    </a:solidFill>
                    <a:latin typeface="Arial" charset="0"/>
                    <a:ea typeface="ＭＳ Ｐゴシック" pitchFamily="34" charset="-128"/>
                  </a:defRPr>
                </a:lvl2pPr>
                <a:lvl3pPr marL="1143000" indent="-228600" eaLnBrk="0" hangingPunct="0">
                  <a:defRPr u="sng">
                    <a:solidFill>
                      <a:schemeClr val="tx1"/>
                    </a:solidFill>
                    <a:latin typeface="Arial" charset="0"/>
                    <a:ea typeface="ＭＳ Ｐゴシック" pitchFamily="34" charset="-128"/>
                  </a:defRPr>
                </a:lvl3pPr>
                <a:lvl4pPr marL="1600200" indent="-228600" eaLnBrk="0" hangingPunct="0">
                  <a:defRPr u="sng">
                    <a:solidFill>
                      <a:schemeClr val="tx1"/>
                    </a:solidFill>
                    <a:latin typeface="Arial" charset="0"/>
                    <a:ea typeface="ＭＳ Ｐゴシック" pitchFamily="34" charset="-128"/>
                  </a:defRPr>
                </a:lvl4pPr>
                <a:lvl5pPr marL="2057400" indent="-228600" eaLnBrk="0" hangingPunct="0">
                  <a:defRPr u="sng">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u="sng">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u="sng">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u="sng">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u="sng">
                    <a:solidFill>
                      <a:schemeClr val="tx1"/>
                    </a:solidFill>
                    <a:latin typeface="Arial" charset="0"/>
                    <a:ea typeface="ＭＳ Ｐゴシック" pitchFamily="34" charset="-128"/>
                  </a:defRPr>
                </a:lvl9pPr>
              </a:lstStyle>
              <a:p>
                <a:pPr algn="ctr" eaLnBrk="1" hangingPunct="1">
                  <a:spcBef>
                    <a:spcPct val="50000"/>
                  </a:spcBef>
                </a:pPr>
                <a14:m>
                  <m:oMathPara xmlns:m="http://schemas.openxmlformats.org/officeDocument/2006/math">
                    <m:oMathParaPr>
                      <m:jc m:val="centerGroup"/>
                    </m:oMathParaPr>
                    <m:oMath xmlns:m="http://schemas.openxmlformats.org/officeDocument/2006/math">
                      <m:r>
                        <a:rPr lang="es-MX" altLang="es-CL" sz="2400" i="1" u="none" dirty="0" smtClean="0">
                          <a:latin typeface="Cambria Math" panose="02040503050406030204" pitchFamily="18" charset="0"/>
                          <a:cs typeface="Arial" charset="0"/>
                        </a:rPr>
                        <m:t>𝑙𝑜𝑔</m:t>
                      </m:r>
                      <m:r>
                        <a:rPr lang="es-MX" altLang="es-CL" sz="2400" i="1" u="none" baseline="-25000" dirty="0">
                          <a:latin typeface="Cambria Math" panose="02040503050406030204" pitchFamily="18" charset="0"/>
                          <a:cs typeface="Arial" charset="0"/>
                        </a:rPr>
                        <m:t>𝑎</m:t>
                      </m:r>
                      <m:r>
                        <a:rPr lang="es-MX" altLang="es-CL" sz="2400" i="1" u="none" dirty="0">
                          <a:latin typeface="Cambria Math" panose="02040503050406030204" pitchFamily="18" charset="0"/>
                          <a:cs typeface="Arial" charset="0"/>
                        </a:rPr>
                        <m:t> (</m:t>
                      </m:r>
                      <m:r>
                        <a:rPr lang="es-MX" altLang="es-CL" sz="2400" i="1" u="none" dirty="0">
                          <a:latin typeface="Cambria Math" panose="02040503050406030204" pitchFamily="18" charset="0"/>
                          <a:cs typeface="Arial" charset="0"/>
                        </a:rPr>
                        <m:t>𝑏</m:t>
                      </m:r>
                      <m:r>
                        <a:rPr lang="es-MX" altLang="es-CL" sz="2400" i="1" u="none" dirty="0">
                          <a:latin typeface="Cambria Math" panose="02040503050406030204" pitchFamily="18" charset="0"/>
                          <a:cs typeface="Arial" charset="0"/>
                        </a:rPr>
                        <m:t> · </m:t>
                      </m:r>
                      <m:r>
                        <a:rPr lang="es-MX" altLang="es-CL" sz="2400" i="1" u="none" dirty="0">
                          <a:latin typeface="Cambria Math" panose="02040503050406030204" pitchFamily="18" charset="0"/>
                          <a:cs typeface="Arial" charset="0"/>
                        </a:rPr>
                        <m:t>𝑐</m:t>
                      </m:r>
                      <m:r>
                        <a:rPr lang="es-MX" altLang="es-CL" sz="2400" i="1" u="none" dirty="0">
                          <a:latin typeface="Cambria Math" panose="02040503050406030204" pitchFamily="18" charset="0"/>
                          <a:cs typeface="Arial" charset="0"/>
                        </a:rPr>
                        <m:t>) = </m:t>
                      </m:r>
                      <m:func>
                        <m:funcPr>
                          <m:ctrlPr>
                            <a:rPr lang="es-MX" altLang="es-CL" sz="2400" i="1" u="none" dirty="0" smtClean="0">
                              <a:latin typeface="Cambria Math" panose="02040503050406030204" pitchFamily="18" charset="0"/>
                              <a:cs typeface="Arial" charset="0"/>
                            </a:rPr>
                          </m:ctrlPr>
                        </m:funcPr>
                        <m:fName>
                          <m:sSub>
                            <m:sSubPr>
                              <m:ctrlPr>
                                <a:rPr lang="es-MX" altLang="es-CL" sz="2400" i="1" u="none" dirty="0" smtClean="0">
                                  <a:latin typeface="Cambria Math" panose="02040503050406030204" pitchFamily="18" charset="0"/>
                                  <a:cs typeface="Arial" charset="0"/>
                                </a:rPr>
                              </m:ctrlPr>
                            </m:sSubPr>
                            <m:e>
                              <m:r>
                                <m:rPr>
                                  <m:sty m:val="p"/>
                                </m:rPr>
                                <a:rPr lang="es-MX" altLang="es-CL" sz="2400" i="0" u="none" dirty="0" smtClean="0">
                                  <a:latin typeface="Cambria Math" panose="02040503050406030204" pitchFamily="18" charset="0"/>
                                  <a:cs typeface="Arial" charset="0"/>
                                </a:rPr>
                                <m:t>log</m:t>
                              </m:r>
                            </m:e>
                            <m:sub>
                              <m:r>
                                <a:rPr lang="es-CL" altLang="es-CL" sz="2400" b="0" i="1" u="none" dirty="0" smtClean="0">
                                  <a:latin typeface="Cambria Math" panose="02040503050406030204" pitchFamily="18" charset="0"/>
                                  <a:cs typeface="Arial" charset="0"/>
                                </a:rPr>
                                <m:t>𝑎</m:t>
                              </m:r>
                            </m:sub>
                          </m:sSub>
                        </m:fName>
                        <m:e>
                          <m:r>
                            <a:rPr lang="es-CL" altLang="es-CL" sz="2400" b="0" i="1" u="none" dirty="0" smtClean="0">
                              <a:latin typeface="Cambria Math" panose="02040503050406030204" pitchFamily="18" charset="0"/>
                              <a:cs typeface="Arial" charset="0"/>
                            </a:rPr>
                            <m:t>𝑏</m:t>
                          </m:r>
                        </m:e>
                      </m:func>
                      <m:r>
                        <a:rPr lang="es-MX" altLang="es-CL" sz="2400" i="1" u="none" dirty="0">
                          <a:latin typeface="Cambria Math" panose="02040503050406030204" pitchFamily="18" charset="0"/>
                          <a:cs typeface="Arial" charset="0"/>
                        </a:rPr>
                        <m:t> + </m:t>
                      </m:r>
                      <m:func>
                        <m:funcPr>
                          <m:ctrlPr>
                            <a:rPr lang="es-MX" altLang="es-CL" sz="2400" i="1" u="none" dirty="0" smtClean="0">
                              <a:latin typeface="Cambria Math" panose="02040503050406030204" pitchFamily="18" charset="0"/>
                              <a:cs typeface="Arial" charset="0"/>
                            </a:rPr>
                          </m:ctrlPr>
                        </m:funcPr>
                        <m:fName>
                          <m:sSub>
                            <m:sSubPr>
                              <m:ctrlPr>
                                <a:rPr lang="es-MX" altLang="es-CL" sz="2400" i="1" u="none" dirty="0" smtClean="0">
                                  <a:latin typeface="Cambria Math" panose="02040503050406030204" pitchFamily="18" charset="0"/>
                                  <a:cs typeface="Arial" charset="0"/>
                                </a:rPr>
                              </m:ctrlPr>
                            </m:sSubPr>
                            <m:e>
                              <m:r>
                                <m:rPr>
                                  <m:sty m:val="p"/>
                                </m:rPr>
                                <a:rPr lang="es-MX" altLang="es-CL" sz="2400" i="0" u="none" dirty="0" smtClean="0">
                                  <a:latin typeface="Cambria Math" panose="02040503050406030204" pitchFamily="18" charset="0"/>
                                  <a:cs typeface="Arial" charset="0"/>
                                </a:rPr>
                                <m:t>log</m:t>
                              </m:r>
                            </m:e>
                            <m:sub>
                              <m:r>
                                <a:rPr lang="es-CL" altLang="es-CL" sz="2400" b="0" i="1" u="none" dirty="0" smtClean="0">
                                  <a:latin typeface="Cambria Math" panose="02040503050406030204" pitchFamily="18" charset="0"/>
                                  <a:cs typeface="Arial" charset="0"/>
                                </a:rPr>
                                <m:t>𝑎</m:t>
                              </m:r>
                            </m:sub>
                          </m:sSub>
                        </m:fName>
                        <m:e>
                          <m:r>
                            <a:rPr lang="es-CL" altLang="es-CL" sz="2400" b="0" i="1" u="none" dirty="0" smtClean="0">
                              <a:latin typeface="Cambria Math" panose="02040503050406030204" pitchFamily="18" charset="0"/>
                              <a:cs typeface="Arial" charset="0"/>
                            </a:rPr>
                            <m:t>𝑐</m:t>
                          </m:r>
                        </m:e>
                      </m:func>
                      <m:r>
                        <a:rPr lang="es-MX" altLang="es-CL" sz="2400" i="1" u="none" dirty="0">
                          <a:latin typeface="Cambria Math" panose="02040503050406030204" pitchFamily="18" charset="0"/>
                          <a:cs typeface="Arial" charset="0"/>
                        </a:rPr>
                        <m:t>  </m:t>
                      </m:r>
                    </m:oMath>
                  </m:oMathPara>
                </a14:m>
                <a:endParaRPr lang="es-ES" altLang="es-CL" sz="2400" u="none" baseline="30000" dirty="0">
                  <a:cs typeface="Arial" charset="0"/>
                </a:endParaRPr>
              </a:p>
            </p:txBody>
          </p:sp>
        </mc:Choice>
        <mc:Fallback xmlns="">
          <p:sp>
            <p:nvSpPr>
              <p:cNvPr id="6" name="Rectangle 12">
                <a:extLst>
                  <a:ext uri="{FF2B5EF4-FFF2-40B4-BE49-F238E27FC236}">
                    <a16:creationId xmlns:a16="http://schemas.microsoft.com/office/drawing/2014/main" id="{C08D2D21-7B2A-3F53-419F-4032131F5BB5}"/>
                  </a:ext>
                </a:extLst>
              </p:cNvPr>
              <p:cNvSpPr>
                <a:spLocks noRot="1" noChangeAspect="1" noMove="1" noResize="1" noEditPoints="1" noAdjustHandles="1" noChangeArrowheads="1" noChangeShapeType="1" noTextEdit="1"/>
              </p:cNvSpPr>
              <p:nvPr/>
            </p:nvSpPr>
            <p:spPr bwMode="auto">
              <a:xfrm>
                <a:off x="1251678" y="2084909"/>
                <a:ext cx="4501422" cy="881690"/>
              </a:xfrm>
              <a:prstGeom prst="rect">
                <a:avLst/>
              </a:prstGeom>
              <a:blipFill>
                <a:blip r:embed="rId2"/>
                <a:stretch>
                  <a:fillRect l="-941"/>
                </a:stretch>
              </a:blipFill>
              <a:ln w="2857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a:lstStyle/>
              <a:p>
                <a:r>
                  <a:rPr lang="es-CL">
                    <a:noFill/>
                  </a:rPr>
                  <a:t> </a:t>
                </a:r>
              </a:p>
            </p:txBody>
          </p:sp>
        </mc:Fallback>
      </mc:AlternateContent>
      <p:sp>
        <p:nvSpPr>
          <p:cNvPr id="7" name="Rectangle 5">
            <a:extLst>
              <a:ext uri="{FF2B5EF4-FFF2-40B4-BE49-F238E27FC236}">
                <a16:creationId xmlns:a16="http://schemas.microsoft.com/office/drawing/2014/main" id="{04316694-8652-B9D9-130B-B6AE958843F1}"/>
              </a:ext>
            </a:extLst>
          </p:cNvPr>
          <p:cNvSpPr>
            <a:spLocks noChangeArrowheads="1"/>
          </p:cNvSpPr>
          <p:nvPr/>
        </p:nvSpPr>
        <p:spPr bwMode="auto">
          <a:xfrm>
            <a:off x="968458" y="3796779"/>
            <a:ext cx="3786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u="sng">
                <a:solidFill>
                  <a:schemeClr val="tx1"/>
                </a:solidFill>
                <a:latin typeface="Arial" charset="0"/>
                <a:ea typeface="ＭＳ Ｐゴシック" pitchFamily="34" charset="-128"/>
              </a:defRPr>
            </a:lvl1pPr>
            <a:lvl2pPr marL="742950" indent="-285750" eaLnBrk="0" hangingPunct="0">
              <a:defRPr u="sng">
                <a:solidFill>
                  <a:schemeClr val="tx1"/>
                </a:solidFill>
                <a:latin typeface="Arial" charset="0"/>
                <a:ea typeface="ＭＳ Ｐゴシック" pitchFamily="34" charset="-128"/>
              </a:defRPr>
            </a:lvl2pPr>
            <a:lvl3pPr marL="1143000" indent="-228600" eaLnBrk="0" hangingPunct="0">
              <a:defRPr u="sng">
                <a:solidFill>
                  <a:schemeClr val="tx1"/>
                </a:solidFill>
                <a:latin typeface="Arial" charset="0"/>
                <a:ea typeface="ＭＳ Ｐゴシック" pitchFamily="34" charset="-128"/>
              </a:defRPr>
            </a:lvl3pPr>
            <a:lvl4pPr marL="1600200" indent="-228600" eaLnBrk="0" hangingPunct="0">
              <a:defRPr u="sng">
                <a:solidFill>
                  <a:schemeClr val="tx1"/>
                </a:solidFill>
                <a:latin typeface="Arial" charset="0"/>
                <a:ea typeface="ＭＳ Ｐゴシック" pitchFamily="34" charset="-128"/>
              </a:defRPr>
            </a:lvl4pPr>
            <a:lvl5pPr marL="2057400" indent="-228600" eaLnBrk="0" hangingPunct="0">
              <a:defRPr u="sng">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u="sng">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u="sng">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u="sng">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u="sng">
                <a:solidFill>
                  <a:schemeClr val="tx1"/>
                </a:solidFill>
                <a:latin typeface="Arial" charset="0"/>
                <a:ea typeface="ＭＳ Ｐゴシック" pitchFamily="34" charset="-128"/>
              </a:defRPr>
            </a:lvl9pPr>
          </a:lstStyle>
          <a:p>
            <a:pPr eaLnBrk="1" hangingPunct="1"/>
            <a:r>
              <a:rPr lang="es-CL" altLang="es-CL" sz="2000" b="1" u="none" dirty="0">
                <a:solidFill>
                  <a:srgbClr val="2A1A00"/>
                </a:solidFill>
                <a:cs typeface="Arial" charset="0"/>
              </a:rPr>
              <a:t>• Logaritmo de una división:</a:t>
            </a:r>
            <a:endParaRPr lang="es-ES" altLang="es-CL" sz="2000" b="1" u="none" dirty="0">
              <a:solidFill>
                <a:srgbClr val="2A1A00"/>
              </a:solidFill>
              <a:cs typeface="Arial" charset="0"/>
            </a:endParaRPr>
          </a:p>
        </p:txBody>
      </p:sp>
      <p:grpSp>
        <p:nvGrpSpPr>
          <p:cNvPr id="8" name="Group 31">
            <a:extLst>
              <a:ext uri="{FF2B5EF4-FFF2-40B4-BE49-F238E27FC236}">
                <a16:creationId xmlns:a16="http://schemas.microsoft.com/office/drawing/2014/main" id="{A383A3ED-80F1-3CB5-0076-A1737A57B6BC}"/>
              </a:ext>
            </a:extLst>
          </p:cNvPr>
          <p:cNvGrpSpPr>
            <a:grpSpLocks/>
          </p:cNvGrpSpPr>
          <p:nvPr/>
        </p:nvGrpSpPr>
        <p:grpSpPr bwMode="auto">
          <a:xfrm>
            <a:off x="1251678" y="4467393"/>
            <a:ext cx="3891822" cy="989829"/>
            <a:chOff x="1919" y="1706"/>
            <a:chExt cx="2038" cy="363"/>
          </a:xfrm>
        </p:grpSpPr>
        <mc:AlternateContent xmlns:mc="http://schemas.openxmlformats.org/markup-compatibility/2006" xmlns:a14="http://schemas.microsoft.com/office/drawing/2010/main">
          <mc:Choice Requires="a14">
            <p:sp>
              <p:nvSpPr>
                <p:cNvPr id="9" name="Text Box 10">
                  <a:extLst>
                    <a:ext uri="{FF2B5EF4-FFF2-40B4-BE49-F238E27FC236}">
                      <a16:creationId xmlns:a16="http://schemas.microsoft.com/office/drawing/2014/main" id="{7D4BE4CB-3278-F01E-6695-45DC01C820D6}"/>
                    </a:ext>
                  </a:extLst>
                </p:cNvPr>
                <p:cNvSpPr txBox="1">
                  <a:spLocks noChangeArrowheads="1"/>
                </p:cNvSpPr>
                <p:nvPr/>
              </p:nvSpPr>
              <p:spPr bwMode="auto">
                <a:xfrm>
                  <a:off x="1919" y="1752"/>
                  <a:ext cx="2038" cy="28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u="sng">
                      <a:solidFill>
                        <a:schemeClr val="tx1"/>
                      </a:solidFill>
                      <a:latin typeface="Arial" charset="0"/>
                      <a:ea typeface="ＭＳ Ｐゴシック" pitchFamily="34" charset="-128"/>
                    </a:defRPr>
                  </a:lvl1pPr>
                  <a:lvl2pPr marL="742950" indent="-285750" eaLnBrk="0" hangingPunct="0">
                    <a:defRPr u="sng">
                      <a:solidFill>
                        <a:schemeClr val="tx1"/>
                      </a:solidFill>
                      <a:latin typeface="Arial" charset="0"/>
                      <a:ea typeface="ＭＳ Ｐゴシック" pitchFamily="34" charset="-128"/>
                    </a:defRPr>
                  </a:lvl2pPr>
                  <a:lvl3pPr marL="1143000" indent="-228600" eaLnBrk="0" hangingPunct="0">
                    <a:defRPr u="sng">
                      <a:solidFill>
                        <a:schemeClr val="tx1"/>
                      </a:solidFill>
                      <a:latin typeface="Arial" charset="0"/>
                      <a:ea typeface="ＭＳ Ｐゴシック" pitchFamily="34" charset="-128"/>
                    </a:defRPr>
                  </a:lvl3pPr>
                  <a:lvl4pPr marL="1600200" indent="-228600" eaLnBrk="0" hangingPunct="0">
                    <a:defRPr u="sng">
                      <a:solidFill>
                        <a:schemeClr val="tx1"/>
                      </a:solidFill>
                      <a:latin typeface="Arial" charset="0"/>
                      <a:ea typeface="ＭＳ Ｐゴシック" pitchFamily="34" charset="-128"/>
                    </a:defRPr>
                  </a:lvl4pPr>
                  <a:lvl5pPr marL="2057400" indent="-228600" eaLnBrk="0" hangingPunct="0">
                    <a:defRPr u="sng">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u="sng">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u="sng">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u="sng">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u="sng">
                      <a:solidFill>
                        <a:schemeClr val="tx1"/>
                      </a:solidFill>
                      <a:latin typeface="Arial" charset="0"/>
                      <a:ea typeface="ＭＳ Ｐゴシック" pitchFamily="34" charset="-128"/>
                    </a:defRPr>
                  </a:lvl9pPr>
                </a:lstStyle>
                <a:p>
                  <a:pPr algn="ctr" eaLnBrk="1" hangingPunct="1">
                    <a:spcBef>
                      <a:spcPct val="50000"/>
                    </a:spcBef>
                  </a:pPr>
                  <a14:m>
                    <m:oMathPara xmlns:m="http://schemas.openxmlformats.org/officeDocument/2006/math">
                      <m:oMathParaPr>
                        <m:jc m:val="centerGroup"/>
                      </m:oMathParaPr>
                      <m:oMath xmlns:m="http://schemas.openxmlformats.org/officeDocument/2006/math">
                        <m:r>
                          <a:rPr lang="es-MX" altLang="es-CL" sz="2000" i="1" u="none" dirty="0" smtClean="0">
                            <a:latin typeface="Cambria Math" panose="02040503050406030204" pitchFamily="18" charset="0"/>
                            <a:cs typeface="Arial" charset="0"/>
                          </a:rPr>
                          <m:t>𝑙𝑜𝑔</m:t>
                        </m:r>
                        <m:r>
                          <a:rPr lang="es-MX" altLang="es-CL" sz="2000" i="1" u="none" baseline="-25000" dirty="0">
                            <a:latin typeface="Cambria Math" panose="02040503050406030204" pitchFamily="18" charset="0"/>
                            <a:cs typeface="Arial" charset="0"/>
                          </a:rPr>
                          <m:t>𝑎</m:t>
                        </m:r>
                        <m:r>
                          <a:rPr lang="es-MX" altLang="es-CL" sz="2000" i="1" u="none" dirty="0">
                            <a:latin typeface="Cambria Math" panose="02040503050406030204" pitchFamily="18" charset="0"/>
                            <a:cs typeface="Arial" charset="0"/>
                          </a:rPr>
                          <m:t> </m:t>
                        </m:r>
                        <m:d>
                          <m:dPr>
                            <m:ctrlPr>
                              <a:rPr lang="es-MX" altLang="es-CL" sz="2000" i="1" u="none" dirty="0">
                                <a:latin typeface="Cambria Math" panose="02040503050406030204" pitchFamily="18" charset="0"/>
                                <a:cs typeface="Arial" charset="0"/>
                              </a:rPr>
                            </m:ctrlPr>
                          </m:dPr>
                          <m:e>
                            <m:f>
                              <m:fPr>
                                <m:ctrlPr>
                                  <a:rPr lang="es-MX" altLang="es-CL" sz="2000" i="1" u="none" dirty="0" smtClean="0">
                                    <a:latin typeface="Cambria Math" panose="02040503050406030204" pitchFamily="18" charset="0"/>
                                    <a:cs typeface="Arial" charset="0"/>
                                  </a:rPr>
                                </m:ctrlPr>
                              </m:fPr>
                              <m:num>
                                <m:r>
                                  <a:rPr lang="es-CL" altLang="es-CL" sz="2000" b="0" i="1" u="none" dirty="0" smtClean="0">
                                    <a:latin typeface="Cambria Math" panose="02040503050406030204" pitchFamily="18" charset="0"/>
                                    <a:cs typeface="Arial" charset="0"/>
                                  </a:rPr>
                                  <m:t>𝑏</m:t>
                                </m:r>
                              </m:num>
                              <m:den>
                                <m:r>
                                  <a:rPr lang="es-CL" altLang="es-CL" sz="2000" b="0" i="1" u="none" dirty="0" smtClean="0">
                                    <a:latin typeface="Cambria Math" panose="02040503050406030204" pitchFamily="18" charset="0"/>
                                    <a:cs typeface="Arial" charset="0"/>
                                  </a:rPr>
                                  <m:t>𝑐</m:t>
                                </m:r>
                              </m:den>
                            </m:f>
                          </m:e>
                        </m:d>
                        <m:r>
                          <a:rPr lang="es-MX" altLang="es-CL" sz="2000" i="1" u="none" dirty="0">
                            <a:latin typeface="Cambria Math" panose="02040503050406030204" pitchFamily="18" charset="0"/>
                            <a:cs typeface="Arial" charset="0"/>
                          </a:rPr>
                          <m:t> = </m:t>
                        </m:r>
                        <m:func>
                          <m:funcPr>
                            <m:ctrlPr>
                              <a:rPr lang="es-MX" altLang="es-CL" sz="2000" i="1" u="none" dirty="0" smtClean="0">
                                <a:latin typeface="Cambria Math" panose="02040503050406030204" pitchFamily="18" charset="0"/>
                                <a:cs typeface="Arial" charset="0"/>
                              </a:rPr>
                            </m:ctrlPr>
                          </m:funcPr>
                          <m:fName>
                            <m:sSub>
                              <m:sSubPr>
                                <m:ctrlPr>
                                  <a:rPr lang="es-MX" altLang="es-CL" sz="2000" i="1" u="none" dirty="0" smtClean="0">
                                    <a:latin typeface="Cambria Math" panose="02040503050406030204" pitchFamily="18" charset="0"/>
                                    <a:cs typeface="Arial" charset="0"/>
                                  </a:rPr>
                                </m:ctrlPr>
                              </m:sSubPr>
                              <m:e>
                                <m:r>
                                  <m:rPr>
                                    <m:sty m:val="p"/>
                                  </m:rPr>
                                  <a:rPr lang="es-MX" altLang="es-CL" sz="2000" i="0" u="none" dirty="0" smtClean="0">
                                    <a:latin typeface="Cambria Math" panose="02040503050406030204" pitchFamily="18" charset="0"/>
                                    <a:cs typeface="Arial" charset="0"/>
                                  </a:rPr>
                                  <m:t>log</m:t>
                                </m:r>
                              </m:e>
                              <m:sub>
                                <m:r>
                                  <a:rPr lang="es-CL" altLang="es-CL" sz="2000" b="0" i="1" u="none" dirty="0" smtClean="0">
                                    <a:latin typeface="Cambria Math" panose="02040503050406030204" pitchFamily="18" charset="0"/>
                                    <a:cs typeface="Arial" charset="0"/>
                                  </a:rPr>
                                  <m:t>𝑎</m:t>
                                </m:r>
                              </m:sub>
                            </m:sSub>
                          </m:fName>
                          <m:e>
                            <m:r>
                              <a:rPr lang="es-CL" altLang="es-CL" sz="2000" b="0" i="1" u="none" dirty="0" smtClean="0">
                                <a:latin typeface="Cambria Math" panose="02040503050406030204" pitchFamily="18" charset="0"/>
                                <a:cs typeface="Arial" charset="0"/>
                              </a:rPr>
                              <m:t>𝑏</m:t>
                            </m:r>
                          </m:e>
                        </m:func>
                        <m:r>
                          <a:rPr lang="es-MX" altLang="es-CL" sz="2000" i="1" u="none" dirty="0">
                            <a:latin typeface="Cambria Math" panose="02040503050406030204" pitchFamily="18" charset="0"/>
                            <a:cs typeface="Arial" charset="0"/>
                          </a:rPr>
                          <m:t> – </m:t>
                        </m:r>
                        <m:func>
                          <m:funcPr>
                            <m:ctrlPr>
                              <a:rPr lang="es-MX" altLang="es-CL" sz="2000" i="1" u="none" dirty="0" smtClean="0">
                                <a:latin typeface="Cambria Math" panose="02040503050406030204" pitchFamily="18" charset="0"/>
                                <a:cs typeface="Arial" charset="0"/>
                              </a:rPr>
                            </m:ctrlPr>
                          </m:funcPr>
                          <m:fName>
                            <m:sSub>
                              <m:sSubPr>
                                <m:ctrlPr>
                                  <a:rPr lang="es-MX" altLang="es-CL" sz="2000" i="1" u="none" dirty="0" smtClean="0">
                                    <a:latin typeface="Cambria Math" panose="02040503050406030204" pitchFamily="18" charset="0"/>
                                    <a:cs typeface="Arial" charset="0"/>
                                  </a:rPr>
                                </m:ctrlPr>
                              </m:sSubPr>
                              <m:e>
                                <m:r>
                                  <m:rPr>
                                    <m:sty m:val="p"/>
                                  </m:rPr>
                                  <a:rPr lang="es-MX" altLang="es-CL" sz="2000" i="0" u="none" dirty="0" smtClean="0">
                                    <a:latin typeface="Cambria Math" panose="02040503050406030204" pitchFamily="18" charset="0"/>
                                    <a:cs typeface="Arial" charset="0"/>
                                  </a:rPr>
                                  <m:t>log</m:t>
                                </m:r>
                              </m:e>
                              <m:sub>
                                <m:r>
                                  <a:rPr lang="es-CL" altLang="es-CL" sz="2000" b="0" i="1" u="none" dirty="0" smtClean="0">
                                    <a:latin typeface="Cambria Math" panose="02040503050406030204" pitchFamily="18" charset="0"/>
                                    <a:cs typeface="Arial" charset="0"/>
                                  </a:rPr>
                                  <m:t>𝑎</m:t>
                                </m:r>
                              </m:sub>
                            </m:sSub>
                          </m:fName>
                          <m:e>
                            <m:r>
                              <a:rPr lang="es-CL" altLang="es-CL" sz="2000" b="0" i="1" u="none" dirty="0" smtClean="0">
                                <a:latin typeface="Cambria Math" panose="02040503050406030204" pitchFamily="18" charset="0"/>
                                <a:cs typeface="Arial" charset="0"/>
                              </a:rPr>
                              <m:t>𝑐</m:t>
                            </m:r>
                          </m:e>
                        </m:func>
                        <m:r>
                          <a:rPr lang="es-MX" altLang="es-CL" sz="2000" i="1" u="none" dirty="0">
                            <a:latin typeface="Cambria Math" panose="02040503050406030204" pitchFamily="18" charset="0"/>
                            <a:cs typeface="Arial" charset="0"/>
                          </a:rPr>
                          <m:t>   </m:t>
                        </m:r>
                      </m:oMath>
                    </m:oMathPara>
                  </a14:m>
                  <a:endParaRPr lang="es-ES" altLang="es-CL" sz="2000" u="none" baseline="30000" dirty="0">
                    <a:cs typeface="Arial" charset="0"/>
                  </a:endParaRPr>
                </a:p>
              </p:txBody>
            </p:sp>
          </mc:Choice>
          <mc:Fallback xmlns="">
            <p:sp>
              <p:nvSpPr>
                <p:cNvPr id="9" name="Text Box 10">
                  <a:extLst>
                    <a:ext uri="{FF2B5EF4-FFF2-40B4-BE49-F238E27FC236}">
                      <a16:creationId xmlns:a16="http://schemas.microsoft.com/office/drawing/2014/main" id="{7D4BE4CB-3278-F01E-6695-45DC01C820D6}"/>
                    </a:ext>
                  </a:extLst>
                </p:cNvPr>
                <p:cNvSpPr txBox="1">
                  <a:spLocks noRot="1" noChangeAspect="1" noMove="1" noResize="1" noEditPoints="1" noAdjustHandles="1" noChangeArrowheads="1" noChangeShapeType="1" noTextEdit="1"/>
                </p:cNvSpPr>
                <p:nvPr/>
              </p:nvSpPr>
              <p:spPr bwMode="auto">
                <a:xfrm>
                  <a:off x="1919" y="1752"/>
                  <a:ext cx="2038" cy="287"/>
                </a:xfrm>
                <a:prstGeom prst="rect">
                  <a:avLst/>
                </a:prstGeom>
                <a:blipFill>
                  <a:blip r:embed="rId3"/>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CL">
                      <a:noFill/>
                    </a:rPr>
                    <a:t> </a:t>
                  </a:r>
                </a:p>
              </p:txBody>
            </p:sp>
          </mc:Fallback>
        </mc:AlternateContent>
        <p:sp>
          <p:nvSpPr>
            <p:cNvPr id="10" name="Rectangle 12">
              <a:extLst>
                <a:ext uri="{FF2B5EF4-FFF2-40B4-BE49-F238E27FC236}">
                  <a16:creationId xmlns:a16="http://schemas.microsoft.com/office/drawing/2014/main" id="{677C4B22-58B3-8EA2-8EA1-073FEAAFAA13}"/>
                </a:ext>
              </a:extLst>
            </p:cNvPr>
            <p:cNvSpPr>
              <a:spLocks noChangeArrowheads="1"/>
            </p:cNvSpPr>
            <p:nvPr/>
          </p:nvSpPr>
          <p:spPr bwMode="auto">
            <a:xfrm>
              <a:off x="1927" y="1706"/>
              <a:ext cx="2018" cy="363"/>
            </a:xfrm>
            <a:prstGeom prst="rect">
              <a:avLst/>
            </a:prstGeom>
            <a:noFill/>
            <a:ln w="2857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u="sng">
                  <a:solidFill>
                    <a:schemeClr val="tx1"/>
                  </a:solidFill>
                  <a:latin typeface="Arial" charset="0"/>
                  <a:ea typeface="ＭＳ Ｐゴシック" pitchFamily="34" charset="-128"/>
                </a:defRPr>
              </a:lvl1pPr>
              <a:lvl2pPr marL="742950" indent="-285750" eaLnBrk="0" hangingPunct="0">
                <a:defRPr u="sng">
                  <a:solidFill>
                    <a:schemeClr val="tx1"/>
                  </a:solidFill>
                  <a:latin typeface="Arial" charset="0"/>
                  <a:ea typeface="ＭＳ Ｐゴシック" pitchFamily="34" charset="-128"/>
                </a:defRPr>
              </a:lvl2pPr>
              <a:lvl3pPr marL="1143000" indent="-228600" eaLnBrk="0" hangingPunct="0">
                <a:defRPr u="sng">
                  <a:solidFill>
                    <a:schemeClr val="tx1"/>
                  </a:solidFill>
                  <a:latin typeface="Arial" charset="0"/>
                  <a:ea typeface="ＭＳ Ｐゴシック" pitchFamily="34" charset="-128"/>
                </a:defRPr>
              </a:lvl3pPr>
              <a:lvl4pPr marL="1600200" indent="-228600" eaLnBrk="0" hangingPunct="0">
                <a:defRPr u="sng">
                  <a:solidFill>
                    <a:schemeClr val="tx1"/>
                  </a:solidFill>
                  <a:latin typeface="Arial" charset="0"/>
                  <a:ea typeface="ＭＳ Ｐゴシック" pitchFamily="34" charset="-128"/>
                </a:defRPr>
              </a:lvl4pPr>
              <a:lvl5pPr marL="2057400" indent="-228600" eaLnBrk="0" hangingPunct="0">
                <a:defRPr u="sng">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u="sng">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u="sng">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u="sng">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u="sng">
                  <a:solidFill>
                    <a:schemeClr val="tx1"/>
                  </a:solidFill>
                  <a:latin typeface="Arial" charset="0"/>
                  <a:ea typeface="ＭＳ Ｐゴシック" pitchFamily="34" charset="-128"/>
                </a:defRPr>
              </a:lvl9pPr>
            </a:lstStyle>
            <a:p>
              <a:pPr eaLnBrk="1" hangingPunct="1"/>
              <a:endParaRPr lang="es-CL" altLang="es-CL" sz="2400" u="none"/>
            </a:p>
          </p:txBody>
        </p:sp>
      </p:grpSp>
    </p:spTree>
    <p:extLst>
      <p:ext uri="{BB962C8B-B14F-4D97-AF65-F5344CB8AC3E}">
        <p14:creationId xmlns:p14="http://schemas.microsoft.com/office/powerpoint/2010/main" val="2818263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EE729941-ADE3-49D3-4661-A47CCF677AEF}"/>
              </a:ext>
            </a:extLst>
          </p:cNvPr>
          <p:cNvSpPr>
            <a:spLocks noChangeArrowheads="1"/>
          </p:cNvSpPr>
          <p:nvPr/>
        </p:nvSpPr>
        <p:spPr bwMode="auto">
          <a:xfrm>
            <a:off x="1298074" y="661570"/>
            <a:ext cx="39978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u="sng">
                <a:solidFill>
                  <a:schemeClr val="tx1"/>
                </a:solidFill>
                <a:latin typeface="Arial" charset="0"/>
                <a:ea typeface="ＭＳ Ｐゴシック" pitchFamily="34" charset="-128"/>
              </a:defRPr>
            </a:lvl1pPr>
            <a:lvl2pPr marL="742950" indent="-285750" eaLnBrk="0" hangingPunct="0">
              <a:defRPr u="sng">
                <a:solidFill>
                  <a:schemeClr val="tx1"/>
                </a:solidFill>
                <a:latin typeface="Arial" charset="0"/>
                <a:ea typeface="ＭＳ Ｐゴシック" pitchFamily="34" charset="-128"/>
              </a:defRPr>
            </a:lvl2pPr>
            <a:lvl3pPr marL="1143000" indent="-228600" eaLnBrk="0" hangingPunct="0">
              <a:defRPr u="sng">
                <a:solidFill>
                  <a:schemeClr val="tx1"/>
                </a:solidFill>
                <a:latin typeface="Arial" charset="0"/>
                <a:ea typeface="ＭＳ Ｐゴシック" pitchFamily="34" charset="-128"/>
              </a:defRPr>
            </a:lvl3pPr>
            <a:lvl4pPr marL="1600200" indent="-228600" eaLnBrk="0" hangingPunct="0">
              <a:defRPr u="sng">
                <a:solidFill>
                  <a:schemeClr val="tx1"/>
                </a:solidFill>
                <a:latin typeface="Arial" charset="0"/>
                <a:ea typeface="ＭＳ Ｐゴシック" pitchFamily="34" charset="-128"/>
              </a:defRPr>
            </a:lvl4pPr>
            <a:lvl5pPr marL="2057400" indent="-228600" eaLnBrk="0" hangingPunct="0">
              <a:defRPr u="sng">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u="sng">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u="sng">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u="sng">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u="sng">
                <a:solidFill>
                  <a:schemeClr val="tx1"/>
                </a:solidFill>
                <a:latin typeface="Arial" charset="0"/>
                <a:ea typeface="ＭＳ Ｐゴシック" pitchFamily="34" charset="-128"/>
              </a:defRPr>
            </a:lvl9pPr>
          </a:lstStyle>
          <a:p>
            <a:pPr eaLnBrk="1" hangingPunct="1"/>
            <a:r>
              <a:rPr lang="es-CL" altLang="es-CL" sz="2000" u="none" dirty="0">
                <a:solidFill>
                  <a:srgbClr val="2A1A00"/>
                </a:solidFill>
                <a:cs typeface="Arial" charset="0"/>
              </a:rPr>
              <a:t>• </a:t>
            </a:r>
            <a:r>
              <a:rPr lang="es-CL" altLang="es-CL" sz="2000" b="1" u="none" dirty="0">
                <a:solidFill>
                  <a:srgbClr val="2A1A00"/>
                </a:solidFill>
                <a:cs typeface="Arial" charset="0"/>
              </a:rPr>
              <a:t>Logaritmo de una potencia:</a:t>
            </a:r>
            <a:endParaRPr lang="es-ES" altLang="es-CL" sz="2000" b="1" u="none" dirty="0">
              <a:solidFill>
                <a:srgbClr val="2A1A00"/>
              </a:solidFill>
              <a:cs typeface="Arial" charset="0"/>
            </a:endParaRPr>
          </a:p>
        </p:txBody>
      </p:sp>
      <p:sp>
        <p:nvSpPr>
          <p:cNvPr id="5" name="Rectangle 5">
            <a:extLst>
              <a:ext uri="{FF2B5EF4-FFF2-40B4-BE49-F238E27FC236}">
                <a16:creationId xmlns:a16="http://schemas.microsoft.com/office/drawing/2014/main" id="{170585EB-A8C5-43DF-7EC5-326CC20FDBF6}"/>
              </a:ext>
            </a:extLst>
          </p:cNvPr>
          <p:cNvSpPr>
            <a:spLocks noChangeArrowheads="1"/>
          </p:cNvSpPr>
          <p:nvPr/>
        </p:nvSpPr>
        <p:spPr bwMode="auto">
          <a:xfrm>
            <a:off x="1298074" y="3886033"/>
            <a:ext cx="3143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u="sng">
                <a:solidFill>
                  <a:schemeClr val="tx1"/>
                </a:solidFill>
                <a:latin typeface="Arial" charset="0"/>
                <a:ea typeface="ＭＳ Ｐゴシック" pitchFamily="34" charset="-128"/>
              </a:defRPr>
            </a:lvl1pPr>
            <a:lvl2pPr marL="742950" indent="-285750" eaLnBrk="0" hangingPunct="0">
              <a:defRPr u="sng">
                <a:solidFill>
                  <a:schemeClr val="tx1"/>
                </a:solidFill>
                <a:latin typeface="Arial" charset="0"/>
                <a:ea typeface="ＭＳ Ｐゴシック" pitchFamily="34" charset="-128"/>
              </a:defRPr>
            </a:lvl2pPr>
            <a:lvl3pPr marL="1143000" indent="-228600" eaLnBrk="0" hangingPunct="0">
              <a:defRPr u="sng">
                <a:solidFill>
                  <a:schemeClr val="tx1"/>
                </a:solidFill>
                <a:latin typeface="Arial" charset="0"/>
                <a:ea typeface="ＭＳ Ｐゴシック" pitchFamily="34" charset="-128"/>
              </a:defRPr>
            </a:lvl3pPr>
            <a:lvl4pPr marL="1600200" indent="-228600" eaLnBrk="0" hangingPunct="0">
              <a:defRPr u="sng">
                <a:solidFill>
                  <a:schemeClr val="tx1"/>
                </a:solidFill>
                <a:latin typeface="Arial" charset="0"/>
                <a:ea typeface="ＭＳ Ｐゴシック" pitchFamily="34" charset="-128"/>
              </a:defRPr>
            </a:lvl4pPr>
            <a:lvl5pPr marL="2057400" indent="-228600" eaLnBrk="0" hangingPunct="0">
              <a:defRPr u="sng">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u="sng">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u="sng">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u="sng">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u="sng">
                <a:solidFill>
                  <a:schemeClr val="tx1"/>
                </a:solidFill>
                <a:latin typeface="Arial" charset="0"/>
                <a:ea typeface="ＭＳ Ｐゴシック" pitchFamily="34" charset="-128"/>
              </a:defRPr>
            </a:lvl9pPr>
          </a:lstStyle>
          <a:p>
            <a:pPr eaLnBrk="1" hangingPunct="1"/>
            <a:r>
              <a:rPr lang="es-CL" altLang="es-CL" sz="2000" b="1" u="none" dirty="0">
                <a:solidFill>
                  <a:srgbClr val="2A1A00"/>
                </a:solidFill>
                <a:cs typeface="Arial" charset="0"/>
              </a:rPr>
              <a:t>• Logaritmo de una raíz:</a:t>
            </a:r>
            <a:endParaRPr lang="es-ES" altLang="es-CL" sz="2000" b="1" u="none" dirty="0">
              <a:solidFill>
                <a:srgbClr val="2A1A00"/>
              </a:solidFill>
              <a:cs typeface="Arial" charset="0"/>
            </a:endParaRPr>
          </a:p>
        </p:txBody>
      </p:sp>
      <p:grpSp>
        <p:nvGrpSpPr>
          <p:cNvPr id="6" name="Group 31">
            <a:extLst>
              <a:ext uri="{FF2B5EF4-FFF2-40B4-BE49-F238E27FC236}">
                <a16:creationId xmlns:a16="http://schemas.microsoft.com/office/drawing/2014/main" id="{92B7B121-7B45-B8CA-C33D-EF9619525425}"/>
              </a:ext>
            </a:extLst>
          </p:cNvPr>
          <p:cNvGrpSpPr>
            <a:grpSpLocks/>
          </p:cNvGrpSpPr>
          <p:nvPr/>
        </p:nvGrpSpPr>
        <p:grpSpPr bwMode="auto">
          <a:xfrm>
            <a:off x="1298074" y="1281530"/>
            <a:ext cx="3704265" cy="1201673"/>
            <a:chOff x="1927" y="1706"/>
            <a:chExt cx="1451" cy="554"/>
          </a:xfrm>
        </p:grpSpPr>
        <mc:AlternateContent xmlns:mc="http://schemas.openxmlformats.org/markup-compatibility/2006" xmlns:a14="http://schemas.microsoft.com/office/drawing/2010/main">
          <mc:Choice Requires="a14">
            <p:sp>
              <p:nvSpPr>
                <p:cNvPr id="7" name="Text Box 10">
                  <a:extLst>
                    <a:ext uri="{FF2B5EF4-FFF2-40B4-BE49-F238E27FC236}">
                      <a16:creationId xmlns:a16="http://schemas.microsoft.com/office/drawing/2014/main" id="{D2B7385A-9E07-6D2F-45C1-3DE68AACDCC6}"/>
                    </a:ext>
                  </a:extLst>
                </p:cNvPr>
                <p:cNvSpPr txBox="1">
                  <a:spLocks noChangeArrowheads="1"/>
                </p:cNvSpPr>
                <p:nvPr/>
              </p:nvSpPr>
              <p:spPr bwMode="auto">
                <a:xfrm>
                  <a:off x="1972" y="1752"/>
                  <a:ext cx="1406" cy="50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u="sng">
                      <a:solidFill>
                        <a:schemeClr val="tx1"/>
                      </a:solidFill>
                      <a:latin typeface="Arial" charset="0"/>
                      <a:ea typeface="ＭＳ Ｐゴシック" pitchFamily="34" charset="-128"/>
                    </a:defRPr>
                  </a:lvl1pPr>
                  <a:lvl2pPr marL="742950" indent="-285750" eaLnBrk="0" hangingPunct="0">
                    <a:defRPr u="sng">
                      <a:solidFill>
                        <a:schemeClr val="tx1"/>
                      </a:solidFill>
                      <a:latin typeface="Arial" charset="0"/>
                      <a:ea typeface="ＭＳ Ｐゴシック" pitchFamily="34" charset="-128"/>
                    </a:defRPr>
                  </a:lvl2pPr>
                  <a:lvl3pPr marL="1143000" indent="-228600" eaLnBrk="0" hangingPunct="0">
                    <a:defRPr u="sng">
                      <a:solidFill>
                        <a:schemeClr val="tx1"/>
                      </a:solidFill>
                      <a:latin typeface="Arial" charset="0"/>
                      <a:ea typeface="ＭＳ Ｐゴシック" pitchFamily="34" charset="-128"/>
                    </a:defRPr>
                  </a:lvl3pPr>
                  <a:lvl4pPr marL="1600200" indent="-228600" eaLnBrk="0" hangingPunct="0">
                    <a:defRPr u="sng">
                      <a:solidFill>
                        <a:schemeClr val="tx1"/>
                      </a:solidFill>
                      <a:latin typeface="Arial" charset="0"/>
                      <a:ea typeface="ＭＳ Ｐゴシック" pitchFamily="34" charset="-128"/>
                    </a:defRPr>
                  </a:lvl4pPr>
                  <a:lvl5pPr marL="2057400" indent="-228600" eaLnBrk="0" hangingPunct="0">
                    <a:defRPr u="sng">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u="sng">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u="sng">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u="sng">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u="sng">
                      <a:solidFill>
                        <a:schemeClr val="tx1"/>
                      </a:solidFill>
                      <a:latin typeface="Arial" charset="0"/>
                      <a:ea typeface="ＭＳ Ｐゴシック" pitchFamily="34" charset="-128"/>
                    </a:defRPr>
                  </a:lvl9pPr>
                </a:lstStyle>
                <a:p>
                  <a:pPr eaLnBrk="1" hangingPunct="1">
                    <a:spcBef>
                      <a:spcPct val="50000"/>
                    </a:spcBef>
                  </a:pPr>
                  <a14:m>
                    <m:oMathPara xmlns:m="http://schemas.openxmlformats.org/officeDocument/2006/math">
                      <m:oMathParaPr>
                        <m:jc m:val="centerGroup"/>
                      </m:oMathParaPr>
                      <m:oMath xmlns:m="http://schemas.openxmlformats.org/officeDocument/2006/math">
                        <m:r>
                          <a:rPr lang="es-MX" altLang="es-CL" sz="2400" i="1" u="none" dirty="0" smtClean="0">
                            <a:latin typeface="Cambria Math" panose="02040503050406030204" pitchFamily="18" charset="0"/>
                            <a:cs typeface="Arial" charset="0"/>
                          </a:rPr>
                          <m:t>𝑙𝑜𝑔</m:t>
                        </m:r>
                        <m:r>
                          <a:rPr lang="es-MX" altLang="es-CL" sz="2400" i="1" u="none" baseline="-25000" dirty="0" smtClean="0">
                            <a:latin typeface="Cambria Math" panose="02040503050406030204" pitchFamily="18" charset="0"/>
                            <a:cs typeface="Arial" charset="0"/>
                          </a:rPr>
                          <m:t>𝑎</m:t>
                        </m:r>
                        <m:r>
                          <a:rPr lang="es-MX" altLang="es-CL" sz="2400" i="1" u="none" dirty="0" smtClean="0">
                            <a:latin typeface="Cambria Math" panose="02040503050406030204" pitchFamily="18" charset="0"/>
                            <a:cs typeface="Arial" charset="0"/>
                          </a:rPr>
                          <m:t> (</m:t>
                        </m:r>
                        <m:r>
                          <a:rPr lang="es-MX" altLang="es-CL" sz="2400" i="1" u="none" dirty="0" smtClean="0">
                            <a:latin typeface="Cambria Math" panose="02040503050406030204" pitchFamily="18" charset="0"/>
                            <a:cs typeface="Arial" charset="0"/>
                          </a:rPr>
                          <m:t>𝑏𝑛</m:t>
                        </m:r>
                        <m:r>
                          <a:rPr lang="es-MX" altLang="es-CL" sz="2400" i="1" u="none" dirty="0" smtClean="0">
                            <a:latin typeface="Cambria Math" panose="02040503050406030204" pitchFamily="18" charset="0"/>
                            <a:cs typeface="Arial" charset="0"/>
                          </a:rPr>
                          <m:t>)= </m:t>
                        </m:r>
                        <m:r>
                          <a:rPr lang="es-MX" altLang="es-CL" sz="2400" i="1" u="none" dirty="0" smtClean="0">
                            <a:latin typeface="Cambria Math" panose="02040503050406030204" pitchFamily="18" charset="0"/>
                            <a:cs typeface="Arial" charset="0"/>
                          </a:rPr>
                          <m:t>𝑛</m:t>
                        </m:r>
                        <m:r>
                          <a:rPr lang="es-MX" altLang="es-CL" sz="2400" i="1" u="none" dirty="0" smtClean="0">
                            <a:latin typeface="Cambria Math" panose="02040503050406030204" pitchFamily="18" charset="0"/>
                            <a:cs typeface="Times New Roman" pitchFamily="18" charset="0"/>
                          </a:rPr>
                          <m:t>·</m:t>
                        </m:r>
                        <m:r>
                          <a:rPr lang="es-MX" altLang="es-CL" sz="2400" i="1" u="none" dirty="0" smtClean="0">
                            <a:latin typeface="Cambria Math" panose="02040503050406030204" pitchFamily="18" charset="0"/>
                            <a:cs typeface="Arial" charset="0"/>
                          </a:rPr>
                          <m:t>𝑙𝑜𝑔</m:t>
                        </m:r>
                        <m:r>
                          <a:rPr lang="es-MX" altLang="es-CL" sz="2400" i="1" u="none" baseline="-25000" dirty="0" smtClean="0">
                            <a:latin typeface="Cambria Math" panose="02040503050406030204" pitchFamily="18" charset="0"/>
                            <a:cs typeface="Arial" charset="0"/>
                          </a:rPr>
                          <m:t>𝑎</m:t>
                        </m:r>
                        <m:r>
                          <a:rPr lang="es-MX" altLang="es-CL" sz="2400" i="1" u="none" dirty="0" smtClean="0">
                            <a:latin typeface="Cambria Math" panose="02040503050406030204" pitchFamily="18" charset="0"/>
                            <a:cs typeface="Arial" charset="0"/>
                          </a:rPr>
                          <m:t> </m:t>
                        </m:r>
                        <m:r>
                          <a:rPr lang="es-MX" altLang="es-CL" sz="2400" i="1" u="none" dirty="0" smtClean="0">
                            <a:latin typeface="Cambria Math" panose="02040503050406030204" pitchFamily="18" charset="0"/>
                            <a:cs typeface="Arial" charset="0"/>
                          </a:rPr>
                          <m:t>𝑏</m:t>
                        </m:r>
                        <m:r>
                          <a:rPr lang="es-MX" altLang="es-CL" sz="2400" i="1" u="none" dirty="0" smtClean="0">
                            <a:latin typeface="Cambria Math" panose="02040503050406030204" pitchFamily="18" charset="0"/>
                            <a:cs typeface="Arial" charset="0"/>
                          </a:rPr>
                          <m:t>   </m:t>
                        </m:r>
                      </m:oMath>
                    </m:oMathPara>
                  </a14:m>
                  <a:endParaRPr lang="es-ES" altLang="es-CL" sz="2400" u="none" baseline="30000" dirty="0">
                    <a:cs typeface="Arial" charset="0"/>
                  </a:endParaRPr>
                </a:p>
              </p:txBody>
            </p:sp>
          </mc:Choice>
          <mc:Fallback xmlns="">
            <p:sp>
              <p:nvSpPr>
                <p:cNvPr id="7" name="Text Box 10">
                  <a:extLst>
                    <a:ext uri="{FF2B5EF4-FFF2-40B4-BE49-F238E27FC236}">
                      <a16:creationId xmlns:a16="http://schemas.microsoft.com/office/drawing/2014/main" id="{D2B7385A-9E07-6D2F-45C1-3DE68AACDCC6}"/>
                    </a:ext>
                  </a:extLst>
                </p:cNvPr>
                <p:cNvSpPr txBox="1">
                  <a:spLocks noRot="1" noChangeAspect="1" noMove="1" noResize="1" noEditPoints="1" noAdjustHandles="1" noChangeArrowheads="1" noChangeShapeType="1" noTextEdit="1"/>
                </p:cNvSpPr>
                <p:nvPr/>
              </p:nvSpPr>
              <p:spPr bwMode="auto">
                <a:xfrm>
                  <a:off x="1972" y="1752"/>
                  <a:ext cx="1406" cy="508"/>
                </a:xfrm>
                <a:prstGeom prst="rect">
                  <a:avLst/>
                </a:prstGeom>
                <a:blipFill>
                  <a:blip r:embed="rId2"/>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CL">
                      <a:noFill/>
                    </a:rPr>
                    <a:t> </a:t>
                  </a:r>
                </a:p>
              </p:txBody>
            </p:sp>
          </mc:Fallback>
        </mc:AlternateContent>
        <p:sp>
          <p:nvSpPr>
            <p:cNvPr id="8" name="Rectangle 12">
              <a:extLst>
                <a:ext uri="{FF2B5EF4-FFF2-40B4-BE49-F238E27FC236}">
                  <a16:creationId xmlns:a16="http://schemas.microsoft.com/office/drawing/2014/main" id="{0CD32AFC-429C-8471-289B-8D8614346091}"/>
                </a:ext>
              </a:extLst>
            </p:cNvPr>
            <p:cNvSpPr>
              <a:spLocks noChangeArrowheads="1"/>
            </p:cNvSpPr>
            <p:nvPr/>
          </p:nvSpPr>
          <p:spPr bwMode="auto">
            <a:xfrm>
              <a:off x="1927" y="1706"/>
              <a:ext cx="1451" cy="363"/>
            </a:xfrm>
            <a:prstGeom prst="rect">
              <a:avLst/>
            </a:prstGeom>
            <a:noFill/>
            <a:ln w="2857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u="sng">
                  <a:solidFill>
                    <a:schemeClr val="tx1"/>
                  </a:solidFill>
                  <a:latin typeface="Arial" charset="0"/>
                  <a:ea typeface="ＭＳ Ｐゴシック" pitchFamily="34" charset="-128"/>
                </a:defRPr>
              </a:lvl1pPr>
              <a:lvl2pPr marL="742950" indent="-285750" eaLnBrk="0" hangingPunct="0">
                <a:defRPr u="sng">
                  <a:solidFill>
                    <a:schemeClr val="tx1"/>
                  </a:solidFill>
                  <a:latin typeface="Arial" charset="0"/>
                  <a:ea typeface="ＭＳ Ｐゴシック" pitchFamily="34" charset="-128"/>
                </a:defRPr>
              </a:lvl2pPr>
              <a:lvl3pPr marL="1143000" indent="-228600" eaLnBrk="0" hangingPunct="0">
                <a:defRPr u="sng">
                  <a:solidFill>
                    <a:schemeClr val="tx1"/>
                  </a:solidFill>
                  <a:latin typeface="Arial" charset="0"/>
                  <a:ea typeface="ＭＳ Ｐゴシック" pitchFamily="34" charset="-128"/>
                </a:defRPr>
              </a:lvl3pPr>
              <a:lvl4pPr marL="1600200" indent="-228600" eaLnBrk="0" hangingPunct="0">
                <a:defRPr u="sng">
                  <a:solidFill>
                    <a:schemeClr val="tx1"/>
                  </a:solidFill>
                  <a:latin typeface="Arial" charset="0"/>
                  <a:ea typeface="ＭＳ Ｐゴシック" pitchFamily="34" charset="-128"/>
                </a:defRPr>
              </a:lvl4pPr>
              <a:lvl5pPr marL="2057400" indent="-228600" eaLnBrk="0" hangingPunct="0">
                <a:defRPr u="sng">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u="sng">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u="sng">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u="sng">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u="sng">
                  <a:solidFill>
                    <a:schemeClr val="tx1"/>
                  </a:solidFill>
                  <a:latin typeface="Arial" charset="0"/>
                  <a:ea typeface="ＭＳ Ｐゴシック" pitchFamily="34" charset="-128"/>
                </a:defRPr>
              </a:lvl9pPr>
            </a:lstStyle>
            <a:p>
              <a:pPr eaLnBrk="1" hangingPunct="1"/>
              <a:endParaRPr lang="es-CL" altLang="es-CL" sz="2400" u="none" dirty="0"/>
            </a:p>
          </p:txBody>
        </p:sp>
      </p:grpSp>
      <p:grpSp>
        <p:nvGrpSpPr>
          <p:cNvPr id="9" name="70 Grupo">
            <a:extLst>
              <a:ext uri="{FF2B5EF4-FFF2-40B4-BE49-F238E27FC236}">
                <a16:creationId xmlns:a16="http://schemas.microsoft.com/office/drawing/2014/main" id="{C0384E49-674E-77A8-B699-3AFDEC94B952}"/>
              </a:ext>
            </a:extLst>
          </p:cNvPr>
          <p:cNvGrpSpPr>
            <a:grpSpLocks/>
          </p:cNvGrpSpPr>
          <p:nvPr/>
        </p:nvGrpSpPr>
        <p:grpSpPr bwMode="auto">
          <a:xfrm>
            <a:off x="1298074" y="4768765"/>
            <a:ext cx="3143250" cy="1076659"/>
            <a:chOff x="857224" y="6072205"/>
            <a:chExt cx="2232000" cy="864000"/>
          </a:xfrm>
        </p:grpSpPr>
        <p:sp>
          <p:nvSpPr>
            <p:cNvPr id="10" name="Rectangle 12">
              <a:extLst>
                <a:ext uri="{FF2B5EF4-FFF2-40B4-BE49-F238E27FC236}">
                  <a16:creationId xmlns:a16="http://schemas.microsoft.com/office/drawing/2014/main" id="{E02835BC-9B1E-3642-84BD-B6191A707440}"/>
                </a:ext>
              </a:extLst>
            </p:cNvPr>
            <p:cNvSpPr>
              <a:spLocks noChangeArrowheads="1"/>
            </p:cNvSpPr>
            <p:nvPr/>
          </p:nvSpPr>
          <p:spPr bwMode="auto">
            <a:xfrm>
              <a:off x="857224" y="6072205"/>
              <a:ext cx="2232000" cy="864000"/>
            </a:xfrm>
            <a:prstGeom prst="rect">
              <a:avLst/>
            </a:prstGeom>
            <a:noFill/>
            <a:ln w="2857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u="sng">
                  <a:solidFill>
                    <a:schemeClr val="tx1"/>
                  </a:solidFill>
                  <a:latin typeface="Arial" charset="0"/>
                  <a:ea typeface="ＭＳ Ｐゴシック" pitchFamily="34" charset="-128"/>
                </a:defRPr>
              </a:lvl1pPr>
              <a:lvl2pPr marL="742950" indent="-285750" eaLnBrk="0" hangingPunct="0">
                <a:defRPr u="sng">
                  <a:solidFill>
                    <a:schemeClr val="tx1"/>
                  </a:solidFill>
                  <a:latin typeface="Arial" charset="0"/>
                  <a:ea typeface="ＭＳ Ｐゴシック" pitchFamily="34" charset="-128"/>
                </a:defRPr>
              </a:lvl2pPr>
              <a:lvl3pPr marL="1143000" indent="-228600" eaLnBrk="0" hangingPunct="0">
                <a:defRPr u="sng">
                  <a:solidFill>
                    <a:schemeClr val="tx1"/>
                  </a:solidFill>
                  <a:latin typeface="Arial" charset="0"/>
                  <a:ea typeface="ＭＳ Ｐゴシック" pitchFamily="34" charset="-128"/>
                </a:defRPr>
              </a:lvl3pPr>
              <a:lvl4pPr marL="1600200" indent="-228600" eaLnBrk="0" hangingPunct="0">
                <a:defRPr u="sng">
                  <a:solidFill>
                    <a:schemeClr val="tx1"/>
                  </a:solidFill>
                  <a:latin typeface="Arial" charset="0"/>
                  <a:ea typeface="ＭＳ Ｐゴシック" pitchFamily="34" charset="-128"/>
                </a:defRPr>
              </a:lvl4pPr>
              <a:lvl5pPr marL="2057400" indent="-228600" eaLnBrk="0" hangingPunct="0">
                <a:defRPr u="sng">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u="sng">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u="sng">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u="sng">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u="sng">
                  <a:solidFill>
                    <a:schemeClr val="tx1"/>
                  </a:solidFill>
                  <a:latin typeface="Arial" charset="0"/>
                  <a:ea typeface="ＭＳ Ｐゴシック" pitchFamily="34" charset="-128"/>
                </a:defRPr>
              </a:lvl9pPr>
            </a:lstStyle>
            <a:p>
              <a:pPr eaLnBrk="1" hangingPunct="1"/>
              <a:endParaRPr lang="es-CL" altLang="es-CL" sz="2400" u="none"/>
            </a:p>
          </p:txBody>
        </p:sp>
        <mc:AlternateContent xmlns:mc="http://schemas.openxmlformats.org/markup-compatibility/2006" xmlns:a14="http://schemas.microsoft.com/office/drawing/2010/main">
          <mc:Choice Requires="a14">
            <p:sp>
              <p:nvSpPr>
                <p:cNvPr id="11" name="69 Objeto">
                  <a:extLst>
                    <a:ext uri="{FF2B5EF4-FFF2-40B4-BE49-F238E27FC236}">
                      <a16:creationId xmlns:a16="http://schemas.microsoft.com/office/drawing/2014/main" id="{64D02AD5-8B7F-B2FC-3702-2F502532915B}"/>
                    </a:ext>
                  </a:extLst>
                </p:cNvPr>
                <p:cNvSpPr txBox="1"/>
                <p:nvPr/>
              </p:nvSpPr>
              <p:spPr bwMode="auto">
                <a:xfrm>
                  <a:off x="999805" y="6148357"/>
                  <a:ext cx="1978003" cy="709941"/>
                </a:xfrm>
                <a:prstGeom prst="rect">
                  <a:avLst/>
                </a:prstGeom>
                <a:noFill/>
                <a:ln>
                  <a:noFill/>
                </a:ln>
              </p:spPr>
              <p:txBody>
                <a:bodyPr>
                  <a:noAutofit/>
                </a:bodyPr>
                <a:lstStyle/>
                <a:p>
                  <a:pPr/>
                  <a14:m>
                    <m:oMathPara xmlns:m="http://schemas.openxmlformats.org/officeDocument/2006/math">
                      <m:oMathParaPr>
                        <m:jc m:val="left"/>
                      </m:oMathParaPr>
                      <m:oMath xmlns:m="http://schemas.openxmlformats.org/officeDocument/2006/math">
                        <m:r>
                          <m:rPr>
                            <m:sty m:val="p"/>
                          </m:rPr>
                          <a:rPr lang="es-CL" sz="2400" i="1">
                            <a:solidFill>
                              <a:srgbClr val="000000"/>
                            </a:solidFill>
                            <a:latin typeface="Cambria Math" panose="02040503050406030204" pitchFamily="18" charset="0"/>
                          </a:rPr>
                          <m:t>lo</m:t>
                        </m:r>
                        <m:sSub>
                          <m:sSubPr>
                            <m:ctrlPr>
                              <a:rPr lang="es-CL" sz="2400" i="1">
                                <a:solidFill>
                                  <a:srgbClr val="000000"/>
                                </a:solidFill>
                                <a:latin typeface="Cambria Math" panose="02040503050406030204" pitchFamily="18" charset="0"/>
                              </a:rPr>
                            </m:ctrlPr>
                          </m:sSubPr>
                          <m:e>
                            <m:r>
                              <m:rPr>
                                <m:sty m:val="p"/>
                              </m:rPr>
                              <a:rPr lang="es-CL" sz="2400" i="1">
                                <a:solidFill>
                                  <a:srgbClr val="000000"/>
                                </a:solidFill>
                                <a:latin typeface="Cambria Math" panose="02040503050406030204" pitchFamily="18" charset="0"/>
                              </a:rPr>
                              <m:t>g</m:t>
                            </m:r>
                          </m:e>
                          <m:sub>
                            <m:r>
                              <m:rPr>
                                <m:sty m:val="p"/>
                              </m:rPr>
                              <a:rPr lang="es-CL" sz="2400" i="1">
                                <a:solidFill>
                                  <a:srgbClr val="000000"/>
                                </a:solidFill>
                                <a:latin typeface="Cambria Math" panose="02040503050406030204" pitchFamily="18" charset="0"/>
                              </a:rPr>
                              <m:t>a</m:t>
                            </m:r>
                          </m:sub>
                        </m:sSub>
                        <m:rad>
                          <m:radPr>
                            <m:ctrlPr>
                              <a:rPr lang="es-CL" sz="2400" i="1">
                                <a:solidFill>
                                  <a:srgbClr val="000000"/>
                                </a:solidFill>
                                <a:latin typeface="Cambria Math" panose="02040503050406030204" pitchFamily="18" charset="0"/>
                              </a:rPr>
                            </m:ctrlPr>
                          </m:radPr>
                          <m:deg>
                            <m:r>
                              <m:rPr>
                                <m:sty m:val="p"/>
                              </m:rPr>
                              <a:rPr lang="es-CL" sz="2400" i="1">
                                <a:solidFill>
                                  <a:srgbClr val="000000"/>
                                </a:solidFill>
                                <a:latin typeface="Cambria Math" panose="02040503050406030204" pitchFamily="18" charset="0"/>
                              </a:rPr>
                              <m:t>n</m:t>
                            </m:r>
                          </m:deg>
                          <m:e>
                            <m:r>
                              <m:rPr>
                                <m:sty m:val="p"/>
                              </m:rPr>
                              <a:rPr lang="es-CL" sz="2400" i="1">
                                <a:solidFill>
                                  <a:srgbClr val="000000"/>
                                </a:solidFill>
                                <a:latin typeface="Cambria Math" panose="02040503050406030204" pitchFamily="18" charset="0"/>
                              </a:rPr>
                              <m:t>b</m:t>
                            </m:r>
                          </m:e>
                        </m:rad>
                        <m:r>
                          <a:rPr lang="es-CL" sz="2400" i="1">
                            <a:solidFill>
                              <a:srgbClr val="000000"/>
                            </a:solidFill>
                            <a:latin typeface="Cambria Math" panose="02040503050406030204" pitchFamily="18" charset="0"/>
                          </a:rPr>
                          <m:t>=</m:t>
                        </m:r>
                        <m:f>
                          <m:fPr>
                            <m:ctrlPr>
                              <a:rPr lang="es-CL" sz="2400" i="1">
                                <a:solidFill>
                                  <a:srgbClr val="000000"/>
                                </a:solidFill>
                                <a:latin typeface="Cambria Math" panose="02040503050406030204" pitchFamily="18" charset="0"/>
                              </a:rPr>
                            </m:ctrlPr>
                          </m:fPr>
                          <m:num>
                            <m:r>
                              <a:rPr lang="es-CL" sz="2400" i="1">
                                <a:solidFill>
                                  <a:srgbClr val="000000"/>
                                </a:solidFill>
                                <a:latin typeface="Cambria Math" panose="02040503050406030204" pitchFamily="18" charset="0"/>
                              </a:rPr>
                              <m:t>1</m:t>
                            </m:r>
                          </m:num>
                          <m:den>
                            <m:r>
                              <m:rPr>
                                <m:sty m:val="p"/>
                              </m:rPr>
                              <a:rPr lang="es-CL" sz="2400" i="1">
                                <a:solidFill>
                                  <a:srgbClr val="000000"/>
                                </a:solidFill>
                                <a:latin typeface="Cambria Math" panose="02040503050406030204" pitchFamily="18" charset="0"/>
                              </a:rPr>
                              <m:t>n</m:t>
                            </m:r>
                          </m:den>
                        </m:f>
                        <m:r>
                          <a:rPr lang="es-CL" sz="2400" i="1">
                            <a:solidFill>
                              <a:srgbClr val="000000"/>
                            </a:solidFill>
                            <a:latin typeface="Cambria Math" panose="02040503050406030204" pitchFamily="18" charset="0"/>
                          </a:rPr>
                          <m:t>⋅</m:t>
                        </m:r>
                        <m:r>
                          <m:rPr>
                            <m:sty m:val="p"/>
                          </m:rPr>
                          <a:rPr lang="es-CL" sz="2400" i="1">
                            <a:solidFill>
                              <a:srgbClr val="000000"/>
                            </a:solidFill>
                            <a:latin typeface="Cambria Math" panose="02040503050406030204" pitchFamily="18" charset="0"/>
                          </a:rPr>
                          <m:t>lo</m:t>
                        </m:r>
                        <m:sSub>
                          <m:sSubPr>
                            <m:ctrlPr>
                              <a:rPr lang="es-CL" sz="2400" i="1">
                                <a:solidFill>
                                  <a:srgbClr val="000000"/>
                                </a:solidFill>
                                <a:latin typeface="Cambria Math" panose="02040503050406030204" pitchFamily="18" charset="0"/>
                              </a:rPr>
                            </m:ctrlPr>
                          </m:sSubPr>
                          <m:e>
                            <m:r>
                              <m:rPr>
                                <m:sty m:val="p"/>
                              </m:rPr>
                              <a:rPr lang="es-CL" sz="2400" i="1">
                                <a:solidFill>
                                  <a:srgbClr val="000000"/>
                                </a:solidFill>
                                <a:latin typeface="Cambria Math" panose="02040503050406030204" pitchFamily="18" charset="0"/>
                              </a:rPr>
                              <m:t>g</m:t>
                            </m:r>
                          </m:e>
                          <m:sub>
                            <m:r>
                              <m:rPr>
                                <m:sty m:val="p"/>
                              </m:rPr>
                              <a:rPr lang="es-CL" sz="2400" i="1">
                                <a:solidFill>
                                  <a:srgbClr val="000000"/>
                                </a:solidFill>
                                <a:latin typeface="Cambria Math" panose="02040503050406030204" pitchFamily="18" charset="0"/>
                              </a:rPr>
                              <m:t>a</m:t>
                            </m:r>
                          </m:sub>
                        </m:sSub>
                        <m:r>
                          <m:rPr>
                            <m:sty m:val="p"/>
                          </m:rPr>
                          <a:rPr lang="es-CL" sz="2400" i="1">
                            <a:solidFill>
                              <a:srgbClr val="000000"/>
                            </a:solidFill>
                            <a:latin typeface="Cambria Math" panose="02040503050406030204" pitchFamily="18" charset="0"/>
                          </a:rPr>
                          <m:t>b</m:t>
                        </m:r>
                      </m:oMath>
                    </m:oMathPara>
                  </a14:m>
                  <a:endParaRPr lang="es-CL" sz="2400" dirty="0"/>
                </a:p>
              </p:txBody>
            </p:sp>
          </mc:Choice>
          <mc:Fallback xmlns="">
            <p:sp>
              <p:nvSpPr>
                <p:cNvPr id="11" name="69 Objeto">
                  <a:extLst>
                    <a:ext uri="{FF2B5EF4-FFF2-40B4-BE49-F238E27FC236}">
                      <a16:creationId xmlns:a16="http://schemas.microsoft.com/office/drawing/2014/main" id="{64D02AD5-8B7F-B2FC-3702-2F502532915B}"/>
                    </a:ext>
                  </a:extLst>
                </p:cNvPr>
                <p:cNvSpPr txBox="1">
                  <a:spLocks noRot="1" noChangeAspect="1" noMove="1" noResize="1" noEditPoints="1" noAdjustHandles="1" noChangeArrowheads="1" noChangeShapeType="1" noTextEdit="1"/>
                </p:cNvSpPr>
                <p:nvPr/>
              </p:nvSpPr>
              <p:spPr bwMode="auto">
                <a:xfrm>
                  <a:off x="999805" y="6148357"/>
                  <a:ext cx="1978003" cy="709941"/>
                </a:xfrm>
                <a:prstGeom prst="rect">
                  <a:avLst/>
                </a:prstGeom>
                <a:blipFill>
                  <a:blip r:embed="rId3"/>
                  <a:stretch>
                    <a:fillRect/>
                  </a:stretch>
                </a:blipFill>
                <a:ln>
                  <a:noFill/>
                </a:ln>
              </p:spPr>
              <p:txBody>
                <a:bodyPr/>
                <a:lstStyle/>
                <a:p>
                  <a:r>
                    <a:rPr lang="es-CL">
                      <a:noFill/>
                    </a:rPr>
                    <a:t> </a:t>
                  </a:r>
                </a:p>
              </p:txBody>
            </p:sp>
          </mc:Fallback>
        </mc:AlternateContent>
      </p:grpSp>
      <p:sp>
        <p:nvSpPr>
          <p:cNvPr id="15" name="Rectangle 5">
            <a:extLst>
              <a:ext uri="{FF2B5EF4-FFF2-40B4-BE49-F238E27FC236}">
                <a16:creationId xmlns:a16="http://schemas.microsoft.com/office/drawing/2014/main" id="{0979B4AB-AFB4-9326-47F5-6A81724E13FA}"/>
              </a:ext>
            </a:extLst>
          </p:cNvPr>
          <p:cNvSpPr>
            <a:spLocks noChangeArrowheads="1"/>
          </p:cNvSpPr>
          <p:nvPr/>
        </p:nvSpPr>
        <p:spPr bwMode="auto">
          <a:xfrm>
            <a:off x="2491719" y="2613536"/>
            <a:ext cx="221439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u="sng">
                <a:solidFill>
                  <a:schemeClr val="tx1"/>
                </a:solidFill>
                <a:latin typeface="Arial" charset="0"/>
                <a:ea typeface="ＭＳ Ｐゴシック" pitchFamily="34" charset="-128"/>
              </a:defRPr>
            </a:lvl1pPr>
            <a:lvl2pPr marL="742950" indent="-285750" eaLnBrk="0" hangingPunct="0">
              <a:defRPr u="sng">
                <a:solidFill>
                  <a:schemeClr val="tx1"/>
                </a:solidFill>
                <a:latin typeface="Arial" charset="0"/>
                <a:ea typeface="ＭＳ Ｐゴシック" pitchFamily="34" charset="-128"/>
              </a:defRPr>
            </a:lvl2pPr>
            <a:lvl3pPr marL="1143000" indent="-228600" eaLnBrk="0" hangingPunct="0">
              <a:defRPr u="sng">
                <a:solidFill>
                  <a:schemeClr val="tx1"/>
                </a:solidFill>
                <a:latin typeface="Arial" charset="0"/>
                <a:ea typeface="ＭＳ Ｐゴシック" pitchFamily="34" charset="-128"/>
              </a:defRPr>
            </a:lvl3pPr>
            <a:lvl4pPr marL="1600200" indent="-228600" eaLnBrk="0" hangingPunct="0">
              <a:defRPr u="sng">
                <a:solidFill>
                  <a:schemeClr val="tx1"/>
                </a:solidFill>
                <a:latin typeface="Arial" charset="0"/>
                <a:ea typeface="ＭＳ Ｐゴシック" pitchFamily="34" charset="-128"/>
              </a:defRPr>
            </a:lvl4pPr>
            <a:lvl5pPr marL="2057400" indent="-228600" eaLnBrk="0" hangingPunct="0">
              <a:defRPr u="sng">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u="sng">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u="sng">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u="sng">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u="sng">
                <a:solidFill>
                  <a:schemeClr val="tx1"/>
                </a:solidFill>
                <a:latin typeface="Arial" charset="0"/>
                <a:ea typeface="ＭＳ Ｐゴシック" pitchFamily="34" charset="-128"/>
              </a:defRPr>
            </a:lvl9pPr>
          </a:lstStyle>
          <a:p>
            <a:pPr eaLnBrk="1" hangingPunct="1"/>
            <a:r>
              <a:rPr lang="es-CL" altLang="es-CL" sz="2000" u="none" dirty="0">
                <a:cs typeface="Arial" charset="0"/>
              </a:rPr>
              <a:t>Cambio de base:  </a:t>
            </a:r>
            <a:endParaRPr lang="es-CL" altLang="es-CL" sz="2000" u="none" dirty="0">
              <a:cs typeface="Arial" charset="0"/>
              <a:sym typeface="Symbol" pitchFamily="18" charset="2"/>
            </a:endParaRPr>
          </a:p>
        </p:txBody>
      </p:sp>
      <p:sp>
        <p:nvSpPr>
          <p:cNvPr id="17" name="CuadroTexto 16">
            <a:extLst>
              <a:ext uri="{FF2B5EF4-FFF2-40B4-BE49-F238E27FC236}">
                <a16:creationId xmlns:a16="http://schemas.microsoft.com/office/drawing/2014/main" id="{86631DD4-C14F-2304-6948-51EEF9D9E25D}"/>
              </a:ext>
            </a:extLst>
          </p:cNvPr>
          <p:cNvSpPr txBox="1"/>
          <p:nvPr/>
        </p:nvSpPr>
        <p:spPr>
          <a:xfrm>
            <a:off x="8115300" y="808850"/>
            <a:ext cx="2362200" cy="369332"/>
          </a:xfrm>
          <a:prstGeom prst="rect">
            <a:avLst/>
          </a:prstGeom>
          <a:noFill/>
        </p:spPr>
        <p:txBody>
          <a:bodyPr wrap="square">
            <a:spAutoFit/>
          </a:bodyPr>
          <a:lstStyle/>
          <a:p>
            <a:pPr marL="285750" indent="-285750" eaLnBrk="1" hangingPunct="1">
              <a:buFont typeface="Arial" panose="020B0604020202020204" pitchFamily="34" charset="0"/>
              <a:buChar char="•"/>
            </a:pPr>
            <a:r>
              <a:rPr lang="es-CL" altLang="es-CL" sz="1800" b="1" u="none" dirty="0">
                <a:solidFill>
                  <a:srgbClr val="2A1A00"/>
                </a:solidFill>
                <a:latin typeface="Arial" panose="020B0604020202020204" pitchFamily="34" charset="0"/>
                <a:cs typeface="Arial" panose="020B0604020202020204" pitchFamily="34" charset="0"/>
              </a:rPr>
              <a:t>Cambio de base:  </a:t>
            </a:r>
            <a:endParaRPr lang="es-CL" altLang="es-CL" sz="1800" b="1" u="none" dirty="0">
              <a:solidFill>
                <a:srgbClr val="2A1A00"/>
              </a:solidFill>
              <a:latin typeface="Arial" panose="020B0604020202020204" pitchFamily="34" charset="0"/>
              <a:cs typeface="Arial" panose="020B0604020202020204" pitchFamily="34" charset="0"/>
              <a:sym typeface="Symbol" pitchFamily="18" charset="2"/>
            </a:endParaRPr>
          </a:p>
        </p:txBody>
      </p:sp>
      <mc:AlternateContent xmlns:mc="http://schemas.openxmlformats.org/markup-compatibility/2006" xmlns:a14="http://schemas.microsoft.com/office/drawing/2010/main">
        <mc:Choice Requires="a14">
          <p:sp>
            <p:nvSpPr>
              <p:cNvPr id="20" name="Rectángulo 19">
                <a:extLst>
                  <a:ext uri="{FF2B5EF4-FFF2-40B4-BE49-F238E27FC236}">
                    <a16:creationId xmlns:a16="http://schemas.microsoft.com/office/drawing/2014/main" id="{688E1832-5175-3140-491D-32AC6F3F2952}"/>
                  </a:ext>
                </a:extLst>
              </p:cNvPr>
              <p:cNvSpPr/>
              <p:nvPr/>
            </p:nvSpPr>
            <p:spPr>
              <a:xfrm>
                <a:off x="8165550" y="1381308"/>
                <a:ext cx="2613495" cy="967022"/>
              </a:xfrm>
              <a:prstGeom prst="rect">
                <a:avLst/>
              </a:prstGeom>
              <a:noFill/>
              <a:ln w="28575">
                <a:solidFill>
                  <a:srgbClr val="A46694"/>
                </a:solidFill>
              </a:ln>
            </p:spPr>
            <p:style>
              <a:lnRef idx="0">
                <a:scrgbClr r="0" g="0" b="0"/>
              </a:lnRef>
              <a:fillRef idx="0">
                <a:scrgbClr r="0" g="0" b="0"/>
              </a:fillRef>
              <a:effectRef idx="0">
                <a:scrgbClr r="0" g="0" b="0"/>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m:rPr>
                          <m:sty m:val="p"/>
                        </m:rPr>
                        <a:rPr lang="es-CL" i="1">
                          <a:solidFill>
                            <a:srgbClr val="000000"/>
                          </a:solidFill>
                          <a:latin typeface="Cambria Math" panose="02040503050406030204" pitchFamily="18" charset="0"/>
                        </a:rPr>
                        <m:t>lo</m:t>
                      </m:r>
                      <m:sSub>
                        <m:sSubPr>
                          <m:ctrlPr>
                            <a:rPr lang="es-CL" i="1">
                              <a:solidFill>
                                <a:srgbClr val="000000"/>
                              </a:solidFill>
                              <a:latin typeface="Cambria Math" panose="02040503050406030204" pitchFamily="18" charset="0"/>
                            </a:rPr>
                          </m:ctrlPr>
                        </m:sSubPr>
                        <m:e>
                          <m:r>
                            <m:rPr>
                              <m:sty m:val="p"/>
                            </m:rPr>
                            <a:rPr lang="es-CL" i="1">
                              <a:solidFill>
                                <a:srgbClr val="000000"/>
                              </a:solidFill>
                              <a:latin typeface="Cambria Math" panose="02040503050406030204" pitchFamily="18" charset="0"/>
                            </a:rPr>
                            <m:t>g</m:t>
                          </m:r>
                        </m:e>
                        <m:sub>
                          <m:r>
                            <m:rPr>
                              <m:sty m:val="p"/>
                            </m:rPr>
                            <a:rPr lang="es-CL" i="1">
                              <a:solidFill>
                                <a:srgbClr val="000000"/>
                              </a:solidFill>
                              <a:latin typeface="Cambria Math" panose="02040503050406030204" pitchFamily="18" charset="0"/>
                            </a:rPr>
                            <m:t>b</m:t>
                          </m:r>
                        </m:sub>
                      </m:sSub>
                      <m:r>
                        <a:rPr lang="es-CL" i="1">
                          <a:solidFill>
                            <a:srgbClr val="000000"/>
                          </a:solidFill>
                          <a:latin typeface="Cambria Math" panose="02040503050406030204" pitchFamily="18" charset="0"/>
                        </a:rPr>
                        <m:t> </m:t>
                      </m:r>
                      <m:r>
                        <m:rPr>
                          <m:sty m:val="p"/>
                        </m:rPr>
                        <a:rPr lang="es-CL" i="1">
                          <a:solidFill>
                            <a:srgbClr val="000000"/>
                          </a:solidFill>
                          <a:latin typeface="Cambria Math" panose="02040503050406030204" pitchFamily="18" charset="0"/>
                        </a:rPr>
                        <m:t>a</m:t>
                      </m:r>
                      <m:r>
                        <a:rPr lang="es-CL" i="1">
                          <a:solidFill>
                            <a:srgbClr val="000000"/>
                          </a:solidFill>
                          <a:latin typeface="Cambria Math" panose="02040503050406030204" pitchFamily="18" charset="0"/>
                        </a:rPr>
                        <m:t>=</m:t>
                      </m:r>
                      <m:f>
                        <m:fPr>
                          <m:ctrlPr>
                            <a:rPr lang="es-CL" i="1">
                              <a:solidFill>
                                <a:srgbClr val="000000"/>
                              </a:solidFill>
                              <a:latin typeface="Cambria Math" panose="02040503050406030204" pitchFamily="18" charset="0"/>
                            </a:rPr>
                          </m:ctrlPr>
                        </m:fPr>
                        <m:num>
                          <m:r>
                            <m:rPr>
                              <m:sty m:val="p"/>
                            </m:rPr>
                            <a:rPr lang="es-CL" i="1">
                              <a:solidFill>
                                <a:srgbClr val="000000"/>
                              </a:solidFill>
                              <a:latin typeface="Cambria Math" panose="02040503050406030204" pitchFamily="18" charset="0"/>
                            </a:rPr>
                            <m:t>lo</m:t>
                          </m:r>
                          <m:sSub>
                            <m:sSubPr>
                              <m:ctrlPr>
                                <a:rPr lang="es-CL" i="1">
                                  <a:solidFill>
                                    <a:srgbClr val="000000"/>
                                  </a:solidFill>
                                  <a:latin typeface="Cambria Math" panose="02040503050406030204" pitchFamily="18" charset="0"/>
                                </a:rPr>
                              </m:ctrlPr>
                            </m:sSubPr>
                            <m:e>
                              <m:r>
                                <m:rPr>
                                  <m:sty m:val="p"/>
                                </m:rPr>
                                <a:rPr lang="es-CL" i="1">
                                  <a:solidFill>
                                    <a:srgbClr val="000000"/>
                                  </a:solidFill>
                                  <a:latin typeface="Cambria Math" panose="02040503050406030204" pitchFamily="18" charset="0"/>
                                </a:rPr>
                                <m:t>g</m:t>
                              </m:r>
                            </m:e>
                            <m:sub>
                              <m:r>
                                <m:rPr>
                                  <m:sty m:val="p"/>
                                </m:rPr>
                                <a:rPr lang="es-CL" i="1">
                                  <a:solidFill>
                                    <a:srgbClr val="000000"/>
                                  </a:solidFill>
                                  <a:latin typeface="Cambria Math" panose="02040503050406030204" pitchFamily="18" charset="0"/>
                                </a:rPr>
                                <m:t>n</m:t>
                              </m:r>
                            </m:sub>
                          </m:sSub>
                          <m:r>
                            <a:rPr lang="es-CL" i="1">
                              <a:solidFill>
                                <a:srgbClr val="000000"/>
                              </a:solidFill>
                              <a:latin typeface="Cambria Math" panose="02040503050406030204" pitchFamily="18" charset="0"/>
                            </a:rPr>
                            <m:t> </m:t>
                          </m:r>
                          <m:r>
                            <m:rPr>
                              <m:sty m:val="p"/>
                            </m:rPr>
                            <a:rPr lang="es-CL" i="1">
                              <a:solidFill>
                                <a:srgbClr val="000000"/>
                              </a:solidFill>
                              <a:latin typeface="Cambria Math" panose="02040503050406030204" pitchFamily="18" charset="0"/>
                            </a:rPr>
                            <m:t>a</m:t>
                          </m:r>
                        </m:num>
                        <m:den>
                          <m:r>
                            <m:rPr>
                              <m:sty m:val="p"/>
                            </m:rPr>
                            <a:rPr lang="es-CL" i="1">
                              <a:solidFill>
                                <a:srgbClr val="000000"/>
                              </a:solidFill>
                              <a:latin typeface="Cambria Math" panose="02040503050406030204" pitchFamily="18" charset="0"/>
                            </a:rPr>
                            <m:t>lo</m:t>
                          </m:r>
                          <m:sSub>
                            <m:sSubPr>
                              <m:ctrlPr>
                                <a:rPr lang="es-CL" i="1">
                                  <a:solidFill>
                                    <a:srgbClr val="000000"/>
                                  </a:solidFill>
                                  <a:latin typeface="Cambria Math" panose="02040503050406030204" pitchFamily="18" charset="0"/>
                                </a:rPr>
                              </m:ctrlPr>
                            </m:sSubPr>
                            <m:e>
                              <m:r>
                                <m:rPr>
                                  <m:sty m:val="p"/>
                                </m:rPr>
                                <a:rPr lang="es-CL" i="1">
                                  <a:solidFill>
                                    <a:srgbClr val="000000"/>
                                  </a:solidFill>
                                  <a:latin typeface="Cambria Math" panose="02040503050406030204" pitchFamily="18" charset="0"/>
                                </a:rPr>
                                <m:t>g</m:t>
                              </m:r>
                            </m:e>
                            <m:sub>
                              <m:r>
                                <m:rPr>
                                  <m:sty m:val="p"/>
                                </m:rPr>
                                <a:rPr lang="es-CL" i="1">
                                  <a:solidFill>
                                    <a:srgbClr val="000000"/>
                                  </a:solidFill>
                                  <a:latin typeface="Cambria Math" panose="02040503050406030204" pitchFamily="18" charset="0"/>
                                </a:rPr>
                                <m:t>n</m:t>
                              </m:r>
                            </m:sub>
                          </m:sSub>
                          <m:r>
                            <a:rPr lang="es-CL" i="1">
                              <a:solidFill>
                                <a:srgbClr val="000000"/>
                              </a:solidFill>
                              <a:latin typeface="Cambria Math" panose="02040503050406030204" pitchFamily="18" charset="0"/>
                            </a:rPr>
                            <m:t> </m:t>
                          </m:r>
                          <m:r>
                            <m:rPr>
                              <m:sty m:val="p"/>
                            </m:rPr>
                            <a:rPr lang="es-CL" i="1">
                              <a:solidFill>
                                <a:srgbClr val="000000"/>
                              </a:solidFill>
                              <a:latin typeface="Cambria Math" panose="02040503050406030204" pitchFamily="18" charset="0"/>
                            </a:rPr>
                            <m:t>b</m:t>
                          </m:r>
                        </m:den>
                      </m:f>
                    </m:oMath>
                  </m:oMathPara>
                </a14:m>
                <a:endParaRPr lang="es-CL" dirty="0"/>
              </a:p>
            </p:txBody>
          </p:sp>
        </mc:Choice>
        <mc:Fallback xmlns="">
          <p:sp>
            <p:nvSpPr>
              <p:cNvPr id="20" name="Rectángulo 19">
                <a:extLst>
                  <a:ext uri="{FF2B5EF4-FFF2-40B4-BE49-F238E27FC236}">
                    <a16:creationId xmlns:a16="http://schemas.microsoft.com/office/drawing/2014/main" id="{688E1832-5175-3140-491D-32AC6F3F2952}"/>
                  </a:ext>
                </a:extLst>
              </p:cNvPr>
              <p:cNvSpPr>
                <a:spLocks noRot="1" noChangeAspect="1" noMove="1" noResize="1" noEditPoints="1" noAdjustHandles="1" noChangeArrowheads="1" noChangeShapeType="1" noTextEdit="1"/>
              </p:cNvSpPr>
              <p:nvPr/>
            </p:nvSpPr>
            <p:spPr>
              <a:xfrm>
                <a:off x="8165550" y="1381308"/>
                <a:ext cx="2613495" cy="967022"/>
              </a:xfrm>
              <a:prstGeom prst="rect">
                <a:avLst/>
              </a:prstGeom>
              <a:blipFill>
                <a:blip r:embed="rId4"/>
                <a:stretch>
                  <a:fillRect/>
                </a:stretch>
              </a:blipFill>
              <a:ln w="28575">
                <a:solidFill>
                  <a:srgbClr val="A46694"/>
                </a:solidFill>
              </a:ln>
            </p:spPr>
            <p:txBody>
              <a:bodyPr/>
              <a:lstStyle/>
              <a:p>
                <a:r>
                  <a:rPr lang="es-CL">
                    <a:noFill/>
                  </a:rPr>
                  <a:t> </a:t>
                </a:r>
              </a:p>
            </p:txBody>
          </p:sp>
        </mc:Fallback>
      </mc:AlternateContent>
    </p:spTree>
    <p:extLst>
      <p:ext uri="{BB962C8B-B14F-4D97-AF65-F5344CB8AC3E}">
        <p14:creationId xmlns:p14="http://schemas.microsoft.com/office/powerpoint/2010/main" val="482129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0" name="Rectangle 11">
                <a:extLst>
                  <a:ext uri="{FF2B5EF4-FFF2-40B4-BE49-F238E27FC236}">
                    <a16:creationId xmlns:a16="http://schemas.microsoft.com/office/drawing/2014/main" id="{D55CFCD6-76CC-7570-82E9-53843E65E73F}"/>
                  </a:ext>
                </a:extLst>
              </p:cNvPr>
              <p:cNvSpPr>
                <a:spLocks noChangeArrowheads="1"/>
              </p:cNvSpPr>
              <p:nvPr/>
            </p:nvSpPr>
            <p:spPr bwMode="auto">
              <a:xfrm>
                <a:off x="798597" y="1272544"/>
                <a:ext cx="7715250" cy="43129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marL="452438" eaLnBrk="1" hangingPunct="1">
                  <a:defRPr/>
                </a:pPr>
                <a:r>
                  <a:rPr lang="es-ES" altLang="es-CL" sz="2000" b="1" dirty="0"/>
                  <a:t>1</a:t>
                </a:r>
                <a:r>
                  <a:rPr lang="es-ES" altLang="es-CL" sz="2000" b="1" u="none" dirty="0"/>
                  <a:t>.</a:t>
                </a:r>
                <a:r>
                  <a:rPr lang="es-ES" altLang="es-CL" sz="2000" u="none" dirty="0"/>
                  <a:t> 	¿Cuál de las siguientes igualdades es verdadera?</a:t>
                </a:r>
              </a:p>
              <a:p>
                <a:pPr eaLnBrk="1" hangingPunct="1">
                  <a:defRPr/>
                </a:pPr>
                <a:endParaRPr lang="es-ES" altLang="es-CL" sz="2000" u="none" dirty="0"/>
              </a:p>
              <a:p>
                <a:pPr marL="1350963" indent="-457200" eaLnBrk="1" hangingPunct="1">
                  <a:lnSpc>
                    <a:spcPct val="200000"/>
                  </a:lnSpc>
                  <a:buFont typeface="+mj-lt"/>
                  <a:buAutoNum type="alphaLcParenR"/>
                  <a:defRPr/>
                </a:pPr>
                <a14:m>
                  <m:oMath xmlns:m="http://schemas.openxmlformats.org/officeDocument/2006/math">
                    <m:r>
                      <a:rPr lang="es-ES" altLang="es-CL" sz="2000" i="1" u="none" dirty="0" smtClean="0">
                        <a:latin typeface="Cambria Math" panose="02040503050406030204" pitchFamily="18" charset="0"/>
                      </a:rPr>
                      <m:t>  </m:t>
                    </m:r>
                    <m:r>
                      <m:rPr>
                        <m:sty m:val="p"/>
                      </m:rPr>
                      <a:rPr lang="es-ES" altLang="es-CL" sz="2000" i="1" u="none" dirty="0" smtClean="0">
                        <a:latin typeface="Cambria Math" panose="02040503050406030204" pitchFamily="18" charset="0"/>
                      </a:rPr>
                      <m:t>log</m:t>
                    </m:r>
                    <m:r>
                      <a:rPr lang="es-ES" altLang="es-CL" sz="2000" i="1" u="none" dirty="0" smtClean="0">
                        <a:latin typeface="Cambria Math" panose="02040503050406030204" pitchFamily="18" charset="0"/>
                      </a:rPr>
                      <m:t>⁡3 + </m:t>
                    </m:r>
                    <m:r>
                      <m:rPr>
                        <m:sty m:val="p"/>
                      </m:rPr>
                      <a:rPr lang="es-ES" altLang="es-CL" sz="2000" i="1" u="none" dirty="0" smtClean="0">
                        <a:latin typeface="Cambria Math" panose="02040503050406030204" pitchFamily="18" charset="0"/>
                      </a:rPr>
                      <m:t>log</m:t>
                    </m:r>
                    <m:r>
                      <a:rPr lang="es-ES" altLang="es-CL" sz="2000" i="1" u="none" dirty="0" smtClean="0">
                        <a:latin typeface="Cambria Math" panose="02040503050406030204" pitchFamily="18" charset="0"/>
                      </a:rPr>
                      <m:t>⁡5 = </m:t>
                    </m:r>
                    <m:r>
                      <m:rPr>
                        <m:sty m:val="p"/>
                      </m:rPr>
                      <a:rPr lang="es-ES" altLang="es-CL" sz="2000" i="1" u="none" dirty="0" smtClean="0">
                        <a:latin typeface="Cambria Math" panose="02040503050406030204" pitchFamily="18" charset="0"/>
                      </a:rPr>
                      <m:t>log</m:t>
                    </m:r>
                    <m:r>
                      <a:rPr lang="es-ES" altLang="es-CL" sz="2000" i="1" u="none" dirty="0" smtClean="0">
                        <a:latin typeface="Cambria Math" panose="02040503050406030204" pitchFamily="18" charset="0"/>
                      </a:rPr>
                      <m:t>⁡8</m:t>
                    </m:r>
                  </m:oMath>
                </a14:m>
                <a:endParaRPr lang="es-ES" altLang="es-CL" sz="2000" i="1" u="none" dirty="0"/>
              </a:p>
              <a:p>
                <a:pPr marL="1350963" indent="-457200" eaLnBrk="1" hangingPunct="1">
                  <a:lnSpc>
                    <a:spcPct val="200000"/>
                  </a:lnSpc>
                  <a:buFont typeface="+mj-lt"/>
                  <a:buAutoNum type="alphaLcParenR"/>
                  <a:defRPr/>
                </a:pPr>
                <a14:m>
                  <m:oMath xmlns:m="http://schemas.openxmlformats.org/officeDocument/2006/math">
                    <m:f>
                      <m:fPr>
                        <m:ctrlPr>
                          <a:rPr lang="es-ES" altLang="es-CL" sz="2000" i="1" u="none" smtClean="0">
                            <a:latin typeface="Cambria Math" panose="02040503050406030204" pitchFamily="18" charset="0"/>
                          </a:rPr>
                        </m:ctrlPr>
                      </m:fPr>
                      <m:num>
                        <m:func>
                          <m:funcPr>
                            <m:ctrlPr>
                              <a:rPr lang="es-ES" altLang="es-CL" sz="2000" i="1" u="none" smtClean="0">
                                <a:latin typeface="Cambria Math" panose="02040503050406030204" pitchFamily="18" charset="0"/>
                              </a:rPr>
                            </m:ctrlPr>
                          </m:funcPr>
                          <m:fName>
                            <m:r>
                              <m:rPr>
                                <m:sty m:val="p"/>
                              </m:rPr>
                              <a:rPr lang="es-ES" altLang="es-CL" sz="2000" i="0" u="none" smtClean="0">
                                <a:latin typeface="Cambria Math" panose="02040503050406030204" pitchFamily="18" charset="0"/>
                              </a:rPr>
                              <m:t>log</m:t>
                            </m:r>
                          </m:fName>
                          <m:e>
                            <m:r>
                              <a:rPr lang="es-CL" altLang="es-CL" sz="2000" b="0" i="1" u="none" smtClean="0">
                                <a:latin typeface="Cambria Math" panose="02040503050406030204" pitchFamily="18" charset="0"/>
                              </a:rPr>
                              <m:t>10</m:t>
                            </m:r>
                          </m:e>
                        </m:func>
                      </m:num>
                      <m:den>
                        <m:func>
                          <m:funcPr>
                            <m:ctrlPr>
                              <a:rPr lang="es-ES" altLang="es-CL" sz="2000" i="1" u="none" smtClean="0">
                                <a:latin typeface="Cambria Math" panose="02040503050406030204" pitchFamily="18" charset="0"/>
                              </a:rPr>
                            </m:ctrlPr>
                          </m:funcPr>
                          <m:fName>
                            <m:r>
                              <m:rPr>
                                <m:sty m:val="p"/>
                              </m:rPr>
                              <a:rPr lang="es-ES" altLang="es-CL" sz="2000" i="0" u="none" smtClean="0">
                                <a:latin typeface="Cambria Math" panose="02040503050406030204" pitchFamily="18" charset="0"/>
                              </a:rPr>
                              <m:t>log</m:t>
                            </m:r>
                          </m:fName>
                          <m:e>
                            <m:r>
                              <a:rPr lang="es-CL" altLang="es-CL" sz="2000" b="0" i="1" u="none" smtClean="0">
                                <a:latin typeface="Cambria Math" panose="02040503050406030204" pitchFamily="18" charset="0"/>
                              </a:rPr>
                              <m:t>2</m:t>
                            </m:r>
                          </m:e>
                        </m:func>
                      </m:den>
                    </m:f>
                    <m:r>
                      <a:rPr lang="es-CL" altLang="es-CL" sz="2000" b="0" i="1" u="none" smtClean="0">
                        <a:latin typeface="Cambria Math" panose="02040503050406030204" pitchFamily="18" charset="0"/>
                      </a:rPr>
                      <m:t>=</m:t>
                    </m:r>
                    <m:func>
                      <m:funcPr>
                        <m:ctrlPr>
                          <a:rPr lang="es-CL" altLang="es-CL" sz="2000" b="0" i="1" u="none" smtClean="0">
                            <a:latin typeface="Cambria Math" panose="02040503050406030204" pitchFamily="18" charset="0"/>
                          </a:rPr>
                        </m:ctrlPr>
                      </m:funcPr>
                      <m:fName>
                        <m:r>
                          <m:rPr>
                            <m:sty m:val="p"/>
                          </m:rPr>
                          <a:rPr lang="es-CL" altLang="es-CL" sz="2000" b="0" i="0" u="none" smtClean="0">
                            <a:latin typeface="Cambria Math" panose="02040503050406030204" pitchFamily="18" charset="0"/>
                          </a:rPr>
                          <m:t>log</m:t>
                        </m:r>
                      </m:fName>
                      <m:e>
                        <m:r>
                          <a:rPr lang="es-CL" altLang="es-CL" sz="2000" b="0" i="1" u="none" smtClean="0">
                            <a:latin typeface="Cambria Math" panose="02040503050406030204" pitchFamily="18" charset="0"/>
                          </a:rPr>
                          <m:t>5</m:t>
                        </m:r>
                      </m:e>
                    </m:func>
                  </m:oMath>
                </a14:m>
                <a:endParaRPr lang="es-CL" altLang="es-CL" sz="2000" b="0" i="1" u="none" dirty="0">
                  <a:latin typeface="Cambria Math" panose="02040503050406030204" pitchFamily="18" charset="0"/>
                </a:endParaRPr>
              </a:p>
              <a:p>
                <a:pPr marL="1350963" indent="-457200" eaLnBrk="1" hangingPunct="1">
                  <a:lnSpc>
                    <a:spcPct val="200000"/>
                  </a:lnSpc>
                  <a:buFont typeface="+mj-lt"/>
                  <a:buAutoNum type="alphaLcParenR"/>
                  <a:defRPr/>
                </a:pPr>
                <a14:m>
                  <m:oMath xmlns:m="http://schemas.openxmlformats.org/officeDocument/2006/math">
                    <m:r>
                      <a:rPr lang="es-ES" altLang="es-CL" sz="2000" i="1" u="none" dirty="0" smtClean="0">
                        <a:latin typeface="Cambria Math" panose="02040503050406030204" pitchFamily="18" charset="0"/>
                      </a:rPr>
                      <m:t>   </m:t>
                    </m:r>
                    <m:r>
                      <m:rPr>
                        <m:sty m:val="p"/>
                      </m:rPr>
                      <a:rPr lang="es-ES" altLang="es-CL" sz="2000" i="1" u="none" dirty="0" smtClean="0">
                        <a:latin typeface="Cambria Math" panose="02040503050406030204" pitchFamily="18" charset="0"/>
                      </a:rPr>
                      <m:t>log</m:t>
                    </m:r>
                    <m:r>
                      <a:rPr lang="es-ES" altLang="es-CL" sz="2000" i="1" u="none" baseline="-25000" dirty="0" smtClean="0">
                        <a:latin typeface="Cambria Math" panose="02040503050406030204" pitchFamily="18" charset="0"/>
                      </a:rPr>
                      <m:t>2</m:t>
                    </m:r>
                    <m:r>
                      <a:rPr lang="es-ES" altLang="es-CL" sz="2000" i="1" u="none" dirty="0" smtClean="0">
                        <a:latin typeface="Cambria Math" panose="02040503050406030204" pitchFamily="18" charset="0"/>
                      </a:rPr>
                      <m:t>16 = 8</m:t>
                    </m:r>
                  </m:oMath>
                </a14:m>
                <a:endParaRPr lang="es-CL" altLang="es-CL" sz="2000" i="1" u="none" dirty="0">
                  <a:latin typeface="Cambria Math" panose="02040503050406030204" pitchFamily="18" charset="0"/>
                </a:endParaRPr>
              </a:p>
              <a:p>
                <a:pPr marL="1350963" indent="-457200" eaLnBrk="1" hangingPunct="1">
                  <a:lnSpc>
                    <a:spcPct val="200000"/>
                  </a:lnSpc>
                  <a:buFont typeface="+mj-lt"/>
                  <a:buAutoNum type="alphaLcParenR"/>
                  <a:defRPr/>
                </a:pPr>
                <a14:m>
                  <m:oMath xmlns:m="http://schemas.openxmlformats.org/officeDocument/2006/math">
                    <m:func>
                      <m:funcPr>
                        <m:ctrlPr>
                          <a:rPr lang="es-CL" altLang="es-CL" sz="2000" i="1" u="none" smtClean="0">
                            <a:latin typeface="Cambria Math" panose="02040503050406030204" pitchFamily="18" charset="0"/>
                          </a:rPr>
                        </m:ctrlPr>
                      </m:funcPr>
                      <m:fName>
                        <m:sSub>
                          <m:sSubPr>
                            <m:ctrlPr>
                              <a:rPr lang="es-CL" altLang="es-CL" sz="2000" i="1" u="none" smtClean="0">
                                <a:latin typeface="Cambria Math" panose="02040503050406030204" pitchFamily="18" charset="0"/>
                              </a:rPr>
                            </m:ctrlPr>
                          </m:sSubPr>
                          <m:e>
                            <m:r>
                              <m:rPr>
                                <m:sty m:val="p"/>
                              </m:rPr>
                              <a:rPr lang="es-CL" altLang="es-CL" sz="2000" i="0" u="none" smtClean="0">
                                <a:latin typeface="Cambria Math" panose="02040503050406030204" pitchFamily="18" charset="0"/>
                              </a:rPr>
                              <m:t>log</m:t>
                            </m:r>
                          </m:e>
                          <m:sub>
                            <m:r>
                              <a:rPr lang="es-CL" altLang="es-CL" sz="2000" b="0" i="1" u="none" smtClean="0">
                                <a:latin typeface="Cambria Math" panose="02040503050406030204" pitchFamily="18" charset="0"/>
                              </a:rPr>
                              <m:t>3</m:t>
                            </m:r>
                          </m:sub>
                        </m:sSub>
                      </m:fName>
                      <m:e>
                        <m:rad>
                          <m:radPr>
                            <m:ctrlPr>
                              <a:rPr lang="es-CL" altLang="es-CL" sz="2000" i="1" u="none" smtClean="0">
                                <a:latin typeface="Cambria Math" panose="02040503050406030204" pitchFamily="18" charset="0"/>
                              </a:rPr>
                            </m:ctrlPr>
                          </m:radPr>
                          <m:deg>
                            <m:r>
                              <m:rPr>
                                <m:brk m:alnAt="7"/>
                              </m:rPr>
                              <a:rPr lang="es-CL" altLang="es-CL" sz="2000" b="0" i="1" u="none" smtClean="0">
                                <a:latin typeface="Cambria Math" panose="02040503050406030204" pitchFamily="18" charset="0"/>
                              </a:rPr>
                              <m:t>3</m:t>
                            </m:r>
                          </m:deg>
                          <m:e>
                            <m:r>
                              <a:rPr lang="es-CL" altLang="es-CL" sz="2000" b="0" i="1" u="none" smtClean="0">
                                <a:latin typeface="Cambria Math" panose="02040503050406030204" pitchFamily="18" charset="0"/>
                              </a:rPr>
                              <m:t>7</m:t>
                            </m:r>
                          </m:e>
                        </m:rad>
                      </m:e>
                    </m:func>
                    <m:r>
                      <a:rPr lang="es-CL" altLang="es-CL" sz="2000" b="0" i="1" u="none" smtClean="0">
                        <a:latin typeface="Cambria Math" panose="02040503050406030204" pitchFamily="18" charset="0"/>
                      </a:rPr>
                      <m:t>=</m:t>
                    </m:r>
                    <m:f>
                      <m:fPr>
                        <m:ctrlPr>
                          <a:rPr lang="es-CL" altLang="es-CL" sz="2000" b="0" i="1" u="none" smtClean="0">
                            <a:latin typeface="Cambria Math" panose="02040503050406030204" pitchFamily="18" charset="0"/>
                          </a:rPr>
                        </m:ctrlPr>
                      </m:fPr>
                      <m:num>
                        <m:r>
                          <a:rPr lang="es-CL" altLang="es-CL" sz="2000" b="0" i="1" u="none" smtClean="0">
                            <a:latin typeface="Cambria Math" panose="02040503050406030204" pitchFamily="18" charset="0"/>
                          </a:rPr>
                          <m:t>1</m:t>
                        </m:r>
                      </m:num>
                      <m:den>
                        <m:r>
                          <a:rPr lang="es-CL" altLang="es-CL" sz="2000" b="0" i="1" u="none" smtClean="0">
                            <a:latin typeface="Cambria Math" panose="02040503050406030204" pitchFamily="18" charset="0"/>
                          </a:rPr>
                          <m:t>3</m:t>
                        </m:r>
                      </m:den>
                    </m:f>
                    <m:r>
                      <a:rPr lang="es-CL" altLang="es-CL" sz="2000" b="0" i="1" u="none" smtClean="0">
                        <a:latin typeface="Cambria Math" panose="02040503050406030204" pitchFamily="18" charset="0"/>
                        <a:ea typeface="Cambria Math" panose="02040503050406030204" pitchFamily="18" charset="0"/>
                      </a:rPr>
                      <m:t>∙</m:t>
                    </m:r>
                    <m:sSub>
                      <m:sSubPr>
                        <m:ctrlPr>
                          <a:rPr lang="es-CL" altLang="es-CL" sz="2000" i="1">
                            <a:latin typeface="Cambria Math" panose="02040503050406030204" pitchFamily="18" charset="0"/>
                          </a:rPr>
                        </m:ctrlPr>
                      </m:sSubPr>
                      <m:e>
                        <m:r>
                          <m:rPr>
                            <m:sty m:val="p"/>
                          </m:rPr>
                          <a:rPr lang="es-CL" altLang="es-CL" sz="2000">
                            <a:latin typeface="Cambria Math" panose="02040503050406030204" pitchFamily="18" charset="0"/>
                          </a:rPr>
                          <m:t>log</m:t>
                        </m:r>
                      </m:e>
                      <m:sub>
                        <m:r>
                          <a:rPr lang="es-CL" altLang="es-CL" sz="2000" i="1">
                            <a:latin typeface="Cambria Math" panose="02040503050406030204" pitchFamily="18" charset="0"/>
                          </a:rPr>
                          <m:t>3</m:t>
                        </m:r>
                      </m:sub>
                    </m:sSub>
                    <m:r>
                      <a:rPr lang="es-CL" altLang="es-CL" sz="2000" b="0" i="1" smtClean="0">
                        <a:latin typeface="Cambria Math" panose="02040503050406030204" pitchFamily="18" charset="0"/>
                      </a:rPr>
                      <m:t>7</m:t>
                    </m:r>
                  </m:oMath>
                </a14:m>
                <a:endParaRPr lang="es-CL" altLang="es-CL" sz="2000" b="0" i="1" u="none" dirty="0">
                  <a:latin typeface="Cambria Math" panose="02040503050406030204" pitchFamily="18" charset="0"/>
                  <a:ea typeface="Cambria Math" panose="02040503050406030204" pitchFamily="18" charset="0"/>
                </a:endParaRPr>
              </a:p>
              <a:p>
                <a:pPr marL="1350963" indent="-457200" eaLnBrk="1" hangingPunct="1">
                  <a:lnSpc>
                    <a:spcPct val="200000"/>
                  </a:lnSpc>
                  <a:buFont typeface="+mj-lt"/>
                  <a:buAutoNum type="alphaLcParenR"/>
                  <a:defRPr/>
                </a:pPr>
                <a14:m>
                  <m:oMath xmlns:m="http://schemas.openxmlformats.org/officeDocument/2006/math">
                    <m:r>
                      <a:rPr lang="es-ES" altLang="es-CL" sz="2000" i="1" u="none" dirty="0" smtClean="0">
                        <a:latin typeface="Cambria Math" panose="02040503050406030204" pitchFamily="18" charset="0"/>
                      </a:rPr>
                      <m:t> </m:t>
                    </m:r>
                    <m:r>
                      <m:rPr>
                        <m:sty m:val="p"/>
                      </m:rPr>
                      <a:rPr lang="es-ES" altLang="es-CL" sz="2000" i="1" u="none" dirty="0" smtClean="0">
                        <a:latin typeface="Cambria Math" panose="02040503050406030204" pitchFamily="18" charset="0"/>
                      </a:rPr>
                      <m:t>log</m:t>
                    </m:r>
                    <m:r>
                      <a:rPr lang="es-ES" altLang="es-CL" sz="2000" i="1" u="none" baseline="-25000" dirty="0" smtClean="0">
                        <a:latin typeface="Cambria Math" panose="02040503050406030204" pitchFamily="18" charset="0"/>
                      </a:rPr>
                      <m:t>5</m:t>
                    </m:r>
                    <m:r>
                      <a:rPr lang="es-ES" altLang="es-CL" sz="2000" i="1" u="none" dirty="0" smtClean="0">
                        <a:latin typeface="Cambria Math" panose="02040503050406030204" pitchFamily="18" charset="0"/>
                      </a:rPr>
                      <m:t>15 · </m:t>
                    </m:r>
                    <m:r>
                      <m:rPr>
                        <m:sty m:val="p"/>
                      </m:rPr>
                      <a:rPr lang="es-ES" altLang="es-CL" sz="2000" i="1" u="none" dirty="0" smtClean="0">
                        <a:latin typeface="Cambria Math" panose="02040503050406030204" pitchFamily="18" charset="0"/>
                      </a:rPr>
                      <m:t>log</m:t>
                    </m:r>
                    <m:r>
                      <a:rPr lang="es-ES" altLang="es-CL" sz="2000" i="1" u="none" baseline="-25000" dirty="0" smtClean="0">
                        <a:latin typeface="Cambria Math" panose="02040503050406030204" pitchFamily="18" charset="0"/>
                      </a:rPr>
                      <m:t>5</m:t>
                    </m:r>
                    <m:r>
                      <a:rPr lang="es-ES" altLang="es-CL" sz="2000" i="1" u="none" dirty="0" smtClean="0">
                        <a:latin typeface="Cambria Math" panose="02040503050406030204" pitchFamily="18" charset="0"/>
                      </a:rPr>
                      <m:t>3 = </m:t>
                    </m:r>
                    <m:r>
                      <m:rPr>
                        <m:sty m:val="p"/>
                      </m:rPr>
                      <a:rPr lang="es-ES" altLang="es-CL" sz="2000" i="1" u="none" dirty="0" smtClean="0">
                        <a:latin typeface="Cambria Math" panose="02040503050406030204" pitchFamily="18" charset="0"/>
                      </a:rPr>
                      <m:t>log</m:t>
                    </m:r>
                    <m:r>
                      <a:rPr lang="es-ES" altLang="es-CL" sz="2000" i="1" u="none" baseline="-25000" dirty="0" smtClean="0">
                        <a:latin typeface="Cambria Math" panose="02040503050406030204" pitchFamily="18" charset="0"/>
                      </a:rPr>
                      <m:t>5</m:t>
                    </m:r>
                    <m:r>
                      <a:rPr lang="es-ES" altLang="es-CL" sz="2000" i="1" u="none" dirty="0" smtClean="0">
                        <a:latin typeface="Cambria Math" panose="02040503050406030204" pitchFamily="18" charset="0"/>
                      </a:rPr>
                      <m:t>45</m:t>
                    </m:r>
                  </m:oMath>
                </a14:m>
                <a:endParaRPr lang="es-CL" altLang="es-CL" sz="2000" u="none" dirty="0"/>
              </a:p>
            </p:txBody>
          </p:sp>
        </mc:Choice>
        <mc:Fallback xmlns="">
          <p:sp>
            <p:nvSpPr>
              <p:cNvPr id="10" name="Rectangle 11">
                <a:extLst>
                  <a:ext uri="{FF2B5EF4-FFF2-40B4-BE49-F238E27FC236}">
                    <a16:creationId xmlns:a16="http://schemas.microsoft.com/office/drawing/2014/main" id="{D55CFCD6-76CC-7570-82E9-53843E65E73F}"/>
                  </a:ext>
                </a:extLst>
              </p:cNvPr>
              <p:cNvSpPr>
                <a:spLocks noRot="1" noChangeAspect="1" noMove="1" noResize="1" noEditPoints="1" noAdjustHandles="1" noChangeArrowheads="1" noChangeShapeType="1" noTextEdit="1"/>
              </p:cNvSpPr>
              <p:nvPr/>
            </p:nvSpPr>
            <p:spPr bwMode="auto">
              <a:xfrm>
                <a:off x="798597" y="1272544"/>
                <a:ext cx="7715250" cy="4312912"/>
              </a:xfrm>
              <a:prstGeom prst="rect">
                <a:avLst/>
              </a:prstGeom>
              <a:blipFill>
                <a:blip r:embed="rId2"/>
                <a:stretch>
                  <a:fillRect t="-141" b="-1980"/>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CL">
                    <a:noFill/>
                  </a:rPr>
                  <a:t> </a:t>
                </a:r>
              </a:p>
            </p:txBody>
          </p:sp>
        </mc:Fallback>
      </mc:AlternateContent>
      <p:sp>
        <p:nvSpPr>
          <p:cNvPr id="11" name="Título 1">
            <a:extLst>
              <a:ext uri="{FF2B5EF4-FFF2-40B4-BE49-F238E27FC236}">
                <a16:creationId xmlns:a16="http://schemas.microsoft.com/office/drawing/2014/main" id="{EB1B5845-5B51-F87A-0286-56DE8B18ECEE}"/>
              </a:ext>
            </a:extLst>
          </p:cNvPr>
          <p:cNvSpPr>
            <a:spLocks noGrp="1"/>
          </p:cNvSpPr>
          <p:nvPr>
            <p:ph type="title"/>
          </p:nvPr>
        </p:nvSpPr>
        <p:spPr>
          <a:xfrm>
            <a:off x="1167456" y="172835"/>
            <a:ext cx="10178322" cy="979690"/>
          </a:xfrm>
        </p:spPr>
        <p:txBody>
          <a:bodyPr/>
          <a:lstStyle/>
          <a:p>
            <a:r>
              <a:rPr lang="es-CL" dirty="0"/>
              <a:t>EJERCICIO</a:t>
            </a:r>
          </a:p>
        </p:txBody>
      </p:sp>
      <p:sp>
        <p:nvSpPr>
          <p:cNvPr id="2" name="Flecha: a la derecha 1">
            <a:extLst>
              <a:ext uri="{FF2B5EF4-FFF2-40B4-BE49-F238E27FC236}">
                <a16:creationId xmlns:a16="http://schemas.microsoft.com/office/drawing/2014/main" id="{4E7C227B-84DF-3788-C31D-4403919366D9}"/>
              </a:ext>
            </a:extLst>
          </p:cNvPr>
          <p:cNvSpPr/>
          <p:nvPr/>
        </p:nvSpPr>
        <p:spPr>
          <a:xfrm rot="10800000">
            <a:off x="4457700" y="4343399"/>
            <a:ext cx="762000" cy="6381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830273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43A60A-EFAC-4FE5-67D2-E455DBF1C9C6}"/>
              </a:ext>
            </a:extLst>
          </p:cNvPr>
          <p:cNvSpPr>
            <a:spLocks noGrp="1"/>
          </p:cNvSpPr>
          <p:nvPr>
            <p:ph type="title"/>
          </p:nvPr>
        </p:nvSpPr>
        <p:spPr/>
        <p:txBody>
          <a:bodyPr/>
          <a:lstStyle/>
          <a:p>
            <a:r>
              <a:rPr lang="es-CL" dirty="0"/>
              <a:t>Función logarítmica</a:t>
            </a:r>
          </a:p>
        </p:txBody>
      </p:sp>
    </p:spTree>
    <p:extLst>
      <p:ext uri="{BB962C8B-B14F-4D97-AF65-F5344CB8AC3E}">
        <p14:creationId xmlns:p14="http://schemas.microsoft.com/office/powerpoint/2010/main" val="4094197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C9CC8D-D483-76A5-DF21-985E3A72D479}"/>
              </a:ext>
            </a:extLst>
          </p:cNvPr>
          <p:cNvSpPr>
            <a:spLocks noGrp="1"/>
          </p:cNvSpPr>
          <p:nvPr>
            <p:ph type="title"/>
          </p:nvPr>
        </p:nvSpPr>
        <p:spPr/>
        <p:txBody>
          <a:bodyPr/>
          <a:lstStyle/>
          <a:p>
            <a:r>
              <a:rPr lang="es-CL" dirty="0"/>
              <a:t>¿Sabias que?</a:t>
            </a:r>
          </a:p>
        </p:txBody>
      </p:sp>
      <mc:AlternateContent xmlns:mc="http://schemas.openxmlformats.org/markup-compatibility/2006">
        <mc:Choice xmlns:a14="http://schemas.microsoft.com/office/drawing/2010/main" Requires="a14">
          <p:sp>
            <p:nvSpPr>
              <p:cNvPr id="3" name="Marcador de contenido 2">
                <a:extLst>
                  <a:ext uri="{FF2B5EF4-FFF2-40B4-BE49-F238E27FC236}">
                    <a16:creationId xmlns:a16="http://schemas.microsoft.com/office/drawing/2014/main" id="{90603368-4B5B-873F-BA65-DE3872E4C5EC}"/>
                  </a:ext>
                </a:extLst>
              </p:cNvPr>
              <p:cNvSpPr>
                <a:spLocks noGrp="1"/>
              </p:cNvSpPr>
              <p:nvPr>
                <p:ph idx="1"/>
              </p:nvPr>
            </p:nvSpPr>
            <p:spPr>
              <a:xfrm>
                <a:off x="1118328" y="1285876"/>
                <a:ext cx="10178322" cy="3593591"/>
              </a:xfrm>
            </p:spPr>
            <p:txBody>
              <a:bodyPr>
                <a:normAutofit fontScale="92500" lnSpcReduction="10000"/>
              </a:bodyPr>
              <a:lstStyle/>
              <a:p>
                <a:r>
                  <a:rPr lang="es-CL" dirty="0"/>
                  <a:t>Chile como sabemos es un país sísmico, tenemos el terremoto más grande registrado, el cual es el terremoto de valdivia de 1960. Dicho terremoto fue de 9,5 de magnitud en escala Richter se sintió a nivel planetario, y ocasionó tsunamis en varios países.</a:t>
                </a:r>
              </a:p>
              <a:p>
                <a:endParaRPr lang="es-CL" dirty="0"/>
              </a:p>
              <a:p>
                <a:r>
                  <a:rPr lang="es-CL" dirty="0"/>
                  <a:t>La escala Richter se expresa de la siguiente forma. </a:t>
                </a:r>
              </a:p>
              <a:p>
                <a:endParaRPr lang="es-CL" dirty="0"/>
              </a:p>
              <a:p>
                <a:pPr marL="0" indent="0">
                  <a:buNone/>
                </a:pPr>
                <a14:m>
                  <m:oMathPara xmlns:m="http://schemas.openxmlformats.org/officeDocument/2006/math">
                    <m:oMathParaPr>
                      <m:jc m:val="center"/>
                    </m:oMathParaPr>
                    <m:oMath xmlns:m="http://schemas.openxmlformats.org/officeDocument/2006/math">
                      <m:func>
                        <m:funcPr>
                          <m:ctrlPr>
                            <a:rPr lang="es-CL" i="1" smtClean="0">
                              <a:latin typeface="Cambria Math" panose="02040503050406030204" pitchFamily="18" charset="0"/>
                            </a:rPr>
                          </m:ctrlPr>
                        </m:funcPr>
                        <m:fName>
                          <m:r>
                            <m:rPr>
                              <m:sty m:val="p"/>
                            </m:rPr>
                            <a:rPr lang="es-CL" i="0" smtClean="0">
                              <a:latin typeface="Cambria Math" panose="02040503050406030204" pitchFamily="18" charset="0"/>
                            </a:rPr>
                            <m:t>log</m:t>
                          </m:r>
                        </m:fName>
                        <m:e>
                          <m:r>
                            <a:rPr lang="es-CL" b="0" i="1" smtClean="0">
                              <a:latin typeface="Cambria Math" panose="02040503050406030204" pitchFamily="18" charset="0"/>
                            </a:rPr>
                            <m:t>𝐸</m:t>
                          </m:r>
                        </m:e>
                      </m:func>
                      <m:r>
                        <a:rPr lang="es-CL" b="0" i="1" smtClean="0">
                          <a:latin typeface="Cambria Math" panose="02040503050406030204" pitchFamily="18" charset="0"/>
                        </a:rPr>
                        <m:t>=11,8+1,5</m:t>
                      </m:r>
                      <m:r>
                        <a:rPr lang="es-CL" b="0" i="1" smtClean="0">
                          <a:latin typeface="Cambria Math" panose="02040503050406030204" pitchFamily="18" charset="0"/>
                        </a:rPr>
                        <m:t>𝑀</m:t>
                      </m:r>
                    </m:oMath>
                  </m:oMathPara>
                </a14:m>
                <a:endParaRPr lang="es-CL" b="0" dirty="0"/>
              </a:p>
              <a:p>
                <a:pPr marL="0" indent="0">
                  <a:buNone/>
                </a:pPr>
                <a:endParaRPr lang="es-CL" b="0" dirty="0"/>
              </a:p>
              <a:p>
                <a:r>
                  <a:rPr lang="es-CL" dirty="0"/>
                  <a:t>Donde M es la magnitud del terremoto en escala Richter y E es la energía liberada (expresada en ergios)</a:t>
                </a:r>
              </a:p>
            </p:txBody>
          </p:sp>
        </mc:Choice>
        <mc:Fallback>
          <p:sp>
            <p:nvSpPr>
              <p:cNvPr id="3" name="Marcador de contenido 2">
                <a:extLst>
                  <a:ext uri="{FF2B5EF4-FFF2-40B4-BE49-F238E27FC236}">
                    <a16:creationId xmlns:a16="http://schemas.microsoft.com/office/drawing/2014/main" id="{90603368-4B5B-873F-BA65-DE3872E4C5EC}"/>
                  </a:ext>
                </a:extLst>
              </p:cNvPr>
              <p:cNvSpPr>
                <a:spLocks noGrp="1" noRot="1" noChangeAspect="1" noMove="1" noResize="1" noEditPoints="1" noAdjustHandles="1" noChangeArrowheads="1" noChangeShapeType="1" noTextEdit="1"/>
              </p:cNvSpPr>
              <p:nvPr>
                <p:ph idx="1"/>
              </p:nvPr>
            </p:nvSpPr>
            <p:spPr>
              <a:xfrm>
                <a:off x="1118328" y="1285876"/>
                <a:ext cx="10178322" cy="3593591"/>
              </a:xfrm>
              <a:blipFill>
                <a:blip r:embed="rId2"/>
                <a:stretch>
                  <a:fillRect l="-419" t="-1019"/>
                </a:stretch>
              </a:blipFill>
            </p:spPr>
            <p:txBody>
              <a:bodyPr/>
              <a:lstStyle/>
              <a:p>
                <a:r>
                  <a:rPr lang="es-CL">
                    <a:noFill/>
                  </a:rPr>
                  <a:t> </a:t>
                </a:r>
              </a:p>
            </p:txBody>
          </p:sp>
        </mc:Fallback>
      </mc:AlternateContent>
      <p:sp>
        <p:nvSpPr>
          <p:cNvPr id="4" name="CuadroTexto 3">
            <a:extLst>
              <a:ext uri="{FF2B5EF4-FFF2-40B4-BE49-F238E27FC236}">
                <a16:creationId xmlns:a16="http://schemas.microsoft.com/office/drawing/2014/main" id="{E7C7A534-F633-0105-05B3-6E9D384FAF67}"/>
              </a:ext>
            </a:extLst>
          </p:cNvPr>
          <p:cNvSpPr txBox="1"/>
          <p:nvPr/>
        </p:nvSpPr>
        <p:spPr>
          <a:xfrm>
            <a:off x="2149642" y="5197642"/>
            <a:ext cx="8614611" cy="830997"/>
          </a:xfrm>
          <a:prstGeom prst="rect">
            <a:avLst/>
          </a:prstGeom>
          <a:noFill/>
        </p:spPr>
        <p:txBody>
          <a:bodyPr wrap="square" rtlCol="0">
            <a:spAutoFit/>
          </a:bodyPr>
          <a:lstStyle/>
          <a:p>
            <a:pPr algn="ctr"/>
            <a:r>
              <a:rPr lang="es-CL" sz="2400" dirty="0"/>
              <a:t>Si hay un terremoto de 6,5 de magnitud y otro de 8,5. </a:t>
            </a:r>
          </a:p>
          <a:p>
            <a:pPr algn="ctr"/>
            <a:r>
              <a:rPr lang="es-CL" sz="2400" dirty="0"/>
              <a:t>¿Cuentas veces es mas intenso el de 8,5 a comparación del de 6,5?</a:t>
            </a:r>
            <a:endParaRPr lang="es-CL" dirty="0"/>
          </a:p>
        </p:txBody>
      </p:sp>
    </p:spTree>
    <p:extLst>
      <p:ext uri="{BB962C8B-B14F-4D97-AF65-F5344CB8AC3E}">
        <p14:creationId xmlns:p14="http://schemas.microsoft.com/office/powerpoint/2010/main" val="4229025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9C4447-F627-98AB-1935-378CF54EA281}"/>
              </a:ext>
            </a:extLst>
          </p:cNvPr>
          <p:cNvSpPr>
            <a:spLocks noGrp="1"/>
          </p:cNvSpPr>
          <p:nvPr>
            <p:ph type="title"/>
          </p:nvPr>
        </p:nvSpPr>
        <p:spPr/>
        <p:txBody>
          <a:bodyPr/>
          <a:lstStyle/>
          <a:p>
            <a:br>
              <a:rPr lang="es-CL" dirty="0"/>
            </a:br>
            <a:endParaRPr lang="es-CL" dirty="0"/>
          </a:p>
        </p:txBody>
      </p:sp>
      <p:sp>
        <p:nvSpPr>
          <p:cNvPr id="3" name="Marcador de contenido 2">
            <a:extLst>
              <a:ext uri="{FF2B5EF4-FFF2-40B4-BE49-F238E27FC236}">
                <a16:creationId xmlns:a16="http://schemas.microsoft.com/office/drawing/2014/main" id="{B37F1427-0BE9-8C2A-960E-BBDED3984CF6}"/>
              </a:ext>
            </a:extLst>
          </p:cNvPr>
          <p:cNvSpPr>
            <a:spLocks noGrp="1"/>
          </p:cNvSpPr>
          <p:nvPr>
            <p:ph idx="1"/>
          </p:nvPr>
        </p:nvSpPr>
        <p:spPr>
          <a:xfrm>
            <a:off x="1395663" y="1146766"/>
            <a:ext cx="10178322" cy="649704"/>
          </a:xfrm>
        </p:spPr>
        <p:txBody>
          <a:bodyPr/>
          <a:lstStyle/>
          <a:p>
            <a:r>
              <a:rPr lang="es-CL" sz="2400" b="1" dirty="0">
                <a:solidFill>
                  <a:srgbClr val="2A1A00"/>
                </a:solidFill>
              </a:rPr>
              <a:t>Es una función de la forma </a:t>
            </a:r>
          </a:p>
          <a:p>
            <a:endParaRPr lang="es-CL" dirty="0"/>
          </a:p>
        </p:txBody>
      </p:sp>
      <mc:AlternateContent xmlns:mc="http://schemas.openxmlformats.org/markup-compatibility/2006" xmlns:a14="http://schemas.microsoft.com/office/drawing/2010/main">
        <mc:Choice Requires="a14">
          <p:sp>
            <p:nvSpPr>
              <p:cNvPr id="6" name="Rectángulo 5">
                <a:extLst>
                  <a:ext uri="{FF2B5EF4-FFF2-40B4-BE49-F238E27FC236}">
                    <a16:creationId xmlns:a16="http://schemas.microsoft.com/office/drawing/2014/main" id="{100CA259-B7C9-74B8-1BD5-94B503337F3A}"/>
                  </a:ext>
                </a:extLst>
              </p:cNvPr>
              <p:cNvSpPr/>
              <p:nvPr/>
            </p:nvSpPr>
            <p:spPr>
              <a:xfrm>
                <a:off x="3199321" y="1796470"/>
                <a:ext cx="5967664" cy="18370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14:m>
                  <m:oMathPara xmlns:m="http://schemas.openxmlformats.org/officeDocument/2006/math">
                    <m:oMathParaPr>
                      <m:jc m:val="centerGroup"/>
                    </m:oMathParaPr>
                    <m:oMath xmlns:m="http://schemas.openxmlformats.org/officeDocument/2006/math">
                      <m:r>
                        <a:rPr lang="es-CL" sz="3200" b="1" i="1" smtClean="0">
                          <a:solidFill>
                            <a:srgbClr val="2A1A00"/>
                          </a:solidFill>
                          <a:latin typeface="Cambria Math" panose="02040503050406030204" pitchFamily="18" charset="0"/>
                        </a:rPr>
                        <m:t>𝒇</m:t>
                      </m:r>
                      <m:d>
                        <m:dPr>
                          <m:ctrlPr>
                            <a:rPr lang="es-CL" sz="3200" b="1" i="1" smtClean="0">
                              <a:solidFill>
                                <a:srgbClr val="2A1A00"/>
                              </a:solidFill>
                              <a:latin typeface="Cambria Math" panose="02040503050406030204" pitchFamily="18" charset="0"/>
                            </a:rPr>
                          </m:ctrlPr>
                        </m:dPr>
                        <m:e>
                          <m:r>
                            <a:rPr lang="es-CL" sz="3200" b="1" i="1" smtClean="0">
                              <a:solidFill>
                                <a:srgbClr val="2A1A00"/>
                              </a:solidFill>
                              <a:latin typeface="Cambria Math" panose="02040503050406030204" pitchFamily="18" charset="0"/>
                            </a:rPr>
                            <m:t>𝒙</m:t>
                          </m:r>
                        </m:e>
                      </m:d>
                      <m:r>
                        <a:rPr lang="es-CL" sz="3200" b="1" i="1" smtClean="0">
                          <a:solidFill>
                            <a:srgbClr val="2A1A00"/>
                          </a:solidFill>
                          <a:latin typeface="Cambria Math" panose="02040503050406030204" pitchFamily="18" charset="0"/>
                        </a:rPr>
                        <m:t>=</m:t>
                      </m:r>
                      <m:func>
                        <m:funcPr>
                          <m:ctrlPr>
                            <a:rPr lang="es-CL" sz="3200" b="1" i="1" smtClean="0">
                              <a:solidFill>
                                <a:srgbClr val="2A1A00"/>
                              </a:solidFill>
                              <a:latin typeface="Cambria Math" panose="02040503050406030204" pitchFamily="18" charset="0"/>
                            </a:rPr>
                          </m:ctrlPr>
                        </m:funcPr>
                        <m:fName>
                          <m:sSub>
                            <m:sSubPr>
                              <m:ctrlPr>
                                <a:rPr lang="es-CL" sz="3200" b="1" i="1" smtClean="0">
                                  <a:solidFill>
                                    <a:srgbClr val="2A1A00"/>
                                  </a:solidFill>
                                  <a:latin typeface="Cambria Math" panose="02040503050406030204" pitchFamily="18" charset="0"/>
                                </a:rPr>
                              </m:ctrlPr>
                            </m:sSubPr>
                            <m:e>
                              <m:r>
                                <a:rPr lang="es-CL" sz="3200" b="1" i="1" smtClean="0">
                                  <a:solidFill>
                                    <a:srgbClr val="2A1A00"/>
                                  </a:solidFill>
                                  <a:latin typeface="Cambria Math" panose="02040503050406030204" pitchFamily="18" charset="0"/>
                                </a:rPr>
                                <m:t>𝒍𝒐𝒈</m:t>
                              </m:r>
                            </m:e>
                            <m:sub>
                              <m:r>
                                <a:rPr lang="es-CL" sz="3200" b="1" i="1" smtClean="0">
                                  <a:solidFill>
                                    <a:srgbClr val="2A1A00"/>
                                  </a:solidFill>
                                  <a:latin typeface="Cambria Math" panose="02040503050406030204" pitchFamily="18" charset="0"/>
                                </a:rPr>
                                <m:t>𝒂</m:t>
                              </m:r>
                            </m:sub>
                          </m:sSub>
                        </m:fName>
                        <m:e>
                          <m:r>
                            <a:rPr lang="es-CL" sz="3200" b="1" i="1" smtClean="0">
                              <a:solidFill>
                                <a:srgbClr val="2A1A00"/>
                              </a:solidFill>
                              <a:latin typeface="Cambria Math" panose="02040503050406030204" pitchFamily="18" charset="0"/>
                            </a:rPr>
                            <m:t>𝒙</m:t>
                          </m:r>
                        </m:e>
                      </m:func>
                      <m:r>
                        <a:rPr lang="es-CL" sz="3200" b="1" i="1" smtClean="0">
                          <a:solidFill>
                            <a:srgbClr val="2A1A00"/>
                          </a:solidFill>
                          <a:latin typeface="Cambria Math" panose="02040503050406030204" pitchFamily="18" charset="0"/>
                        </a:rPr>
                        <m:t> </m:t>
                      </m:r>
                    </m:oMath>
                  </m:oMathPara>
                </a14:m>
                <a:endParaRPr lang="es-CL" sz="3200" b="1" i="1" dirty="0">
                  <a:solidFill>
                    <a:srgbClr val="2A1A00"/>
                  </a:solidFill>
                  <a:latin typeface="Cambria Math" panose="02040503050406030204" pitchFamily="18" charset="0"/>
                </a:endParaRPr>
              </a:p>
              <a:p>
                <a:pPr>
                  <a:lnSpc>
                    <a:spcPct val="200000"/>
                  </a:lnSpc>
                </a:pPr>
                <a14:m>
                  <m:oMathPara xmlns:m="http://schemas.openxmlformats.org/officeDocument/2006/math">
                    <m:oMathParaPr>
                      <m:jc m:val="centerGroup"/>
                    </m:oMathParaPr>
                    <m:oMath xmlns:m="http://schemas.openxmlformats.org/officeDocument/2006/math">
                      <m:r>
                        <a:rPr lang="es-CL" sz="3200" b="0" i="1" smtClean="0">
                          <a:solidFill>
                            <a:srgbClr val="2A1A00"/>
                          </a:solidFill>
                          <a:latin typeface="Cambria Math" panose="02040503050406030204" pitchFamily="18" charset="0"/>
                        </a:rPr>
                        <m:t>𝑎</m:t>
                      </m:r>
                      <m:r>
                        <a:rPr lang="es-CL" sz="3200" b="0" i="1" smtClean="0">
                          <a:solidFill>
                            <a:srgbClr val="2A1A00"/>
                          </a:solidFill>
                          <a:latin typeface="Cambria Math" panose="02040503050406030204" pitchFamily="18" charset="0"/>
                        </a:rPr>
                        <m:t>&gt;0; </m:t>
                      </m:r>
                      <m:r>
                        <a:rPr lang="es-CL" sz="3200" b="0" i="1" smtClean="0">
                          <a:solidFill>
                            <a:srgbClr val="2A1A00"/>
                          </a:solidFill>
                          <a:latin typeface="Cambria Math" panose="02040503050406030204" pitchFamily="18" charset="0"/>
                        </a:rPr>
                        <m:t>𝑎</m:t>
                      </m:r>
                      <m:r>
                        <a:rPr lang="es-CL" sz="3200" b="0" i="1" smtClean="0">
                          <a:solidFill>
                            <a:srgbClr val="2A1A00"/>
                          </a:solidFill>
                          <a:latin typeface="Cambria Math" panose="02040503050406030204" pitchFamily="18" charset="0"/>
                          <a:ea typeface="Cambria Math" panose="02040503050406030204" pitchFamily="18" charset="0"/>
                        </a:rPr>
                        <m:t>≠1 </m:t>
                      </m:r>
                      <m:r>
                        <a:rPr lang="es-CL" sz="3200" b="0" i="1" smtClean="0">
                          <a:solidFill>
                            <a:srgbClr val="2A1A00"/>
                          </a:solidFill>
                          <a:latin typeface="Cambria Math" panose="02040503050406030204" pitchFamily="18" charset="0"/>
                        </a:rPr>
                        <m:t>𝑥</m:t>
                      </m:r>
                      <m:r>
                        <a:rPr lang="es-CL" sz="3200" b="0" i="1" smtClean="0">
                          <a:solidFill>
                            <a:srgbClr val="2A1A00"/>
                          </a:solidFill>
                          <a:latin typeface="Cambria Math" panose="02040503050406030204" pitchFamily="18" charset="0"/>
                        </a:rPr>
                        <m:t>&gt;0 </m:t>
                      </m:r>
                    </m:oMath>
                  </m:oMathPara>
                </a14:m>
                <a:endParaRPr lang="es-CL" sz="3200" b="0" dirty="0">
                  <a:solidFill>
                    <a:srgbClr val="2A1A00"/>
                  </a:solidFill>
                </a:endParaRPr>
              </a:p>
            </p:txBody>
          </p:sp>
        </mc:Choice>
        <mc:Fallback xmlns="">
          <p:sp>
            <p:nvSpPr>
              <p:cNvPr id="6" name="Rectángulo 5">
                <a:extLst>
                  <a:ext uri="{FF2B5EF4-FFF2-40B4-BE49-F238E27FC236}">
                    <a16:creationId xmlns:a16="http://schemas.microsoft.com/office/drawing/2014/main" id="{100CA259-B7C9-74B8-1BD5-94B503337F3A}"/>
                  </a:ext>
                </a:extLst>
              </p:cNvPr>
              <p:cNvSpPr>
                <a:spLocks noRot="1" noChangeAspect="1" noMove="1" noResize="1" noEditPoints="1" noAdjustHandles="1" noChangeArrowheads="1" noChangeShapeType="1" noTextEdit="1"/>
              </p:cNvSpPr>
              <p:nvPr/>
            </p:nvSpPr>
            <p:spPr>
              <a:xfrm>
                <a:off x="3199321" y="1796470"/>
                <a:ext cx="5967664" cy="1837038"/>
              </a:xfrm>
              <a:prstGeom prst="rect">
                <a:avLst/>
              </a:prstGeom>
              <a:blipFill>
                <a:blip r:embed="rId2"/>
                <a:stretch>
                  <a:fillRect/>
                </a:stretch>
              </a:blipFill>
            </p:spPr>
            <p:txBody>
              <a:bodyPr/>
              <a:lstStyle/>
              <a:p>
                <a:r>
                  <a:rPr lang="es-CL">
                    <a:noFill/>
                  </a:rPr>
                  <a:t> </a:t>
                </a:r>
              </a:p>
            </p:txBody>
          </p:sp>
        </mc:Fallback>
      </mc:AlternateContent>
      <p:sp>
        <p:nvSpPr>
          <p:cNvPr id="7" name="CuadroTexto 6">
            <a:extLst>
              <a:ext uri="{FF2B5EF4-FFF2-40B4-BE49-F238E27FC236}">
                <a16:creationId xmlns:a16="http://schemas.microsoft.com/office/drawing/2014/main" id="{76F1E7BF-B986-187F-4AB7-18DA33528551}"/>
              </a:ext>
            </a:extLst>
          </p:cNvPr>
          <p:cNvSpPr txBox="1"/>
          <p:nvPr/>
        </p:nvSpPr>
        <p:spPr>
          <a:xfrm>
            <a:off x="1395663" y="5685069"/>
            <a:ext cx="8053137" cy="369332"/>
          </a:xfrm>
          <a:prstGeom prst="rect">
            <a:avLst/>
          </a:prstGeom>
          <a:noFill/>
        </p:spPr>
        <p:txBody>
          <a:bodyPr wrap="square" rtlCol="0">
            <a:spAutoFit/>
          </a:bodyPr>
          <a:lstStyle/>
          <a:p>
            <a:r>
              <a:rPr lang="es-CL" b="1" dirty="0">
                <a:solidFill>
                  <a:srgbClr val="2A1A00"/>
                </a:solidFill>
              </a:rPr>
              <a:t>La función logarítmica es la función inversa de la función exponencial.</a:t>
            </a:r>
          </a:p>
        </p:txBody>
      </p:sp>
      <p:pic>
        <p:nvPicPr>
          <p:cNvPr id="11" name="Imagen 10">
            <a:extLst>
              <a:ext uri="{FF2B5EF4-FFF2-40B4-BE49-F238E27FC236}">
                <a16:creationId xmlns:a16="http://schemas.microsoft.com/office/drawing/2014/main" id="{0AB7C95B-D9EB-CC95-16A4-9A64F5C03C44}"/>
              </a:ext>
            </a:extLst>
          </p:cNvPr>
          <p:cNvPicPr>
            <a:picLocks noChangeAspect="1"/>
          </p:cNvPicPr>
          <p:nvPr/>
        </p:nvPicPr>
        <p:blipFill>
          <a:blip r:embed="rId3"/>
          <a:stretch>
            <a:fillRect/>
          </a:stretch>
        </p:blipFill>
        <p:spPr>
          <a:xfrm>
            <a:off x="3426643" y="3868977"/>
            <a:ext cx="4658578" cy="689741"/>
          </a:xfrm>
          <a:prstGeom prst="rect">
            <a:avLst/>
          </a:prstGeom>
        </p:spPr>
      </p:pic>
      <p:pic>
        <p:nvPicPr>
          <p:cNvPr id="13" name="Imagen 12">
            <a:extLst>
              <a:ext uri="{FF2B5EF4-FFF2-40B4-BE49-F238E27FC236}">
                <a16:creationId xmlns:a16="http://schemas.microsoft.com/office/drawing/2014/main" id="{A0D4929C-4ADE-61B7-B2CA-BF23149479BF}"/>
              </a:ext>
            </a:extLst>
          </p:cNvPr>
          <p:cNvPicPr>
            <a:picLocks noChangeAspect="1"/>
          </p:cNvPicPr>
          <p:nvPr/>
        </p:nvPicPr>
        <p:blipFill>
          <a:blip r:embed="rId4"/>
          <a:stretch>
            <a:fillRect/>
          </a:stretch>
        </p:blipFill>
        <p:spPr>
          <a:xfrm>
            <a:off x="3199321" y="4648864"/>
            <a:ext cx="5113222" cy="946059"/>
          </a:xfrm>
          <a:prstGeom prst="rect">
            <a:avLst/>
          </a:prstGeom>
        </p:spPr>
      </p:pic>
      <p:sp>
        <p:nvSpPr>
          <p:cNvPr id="15" name="CuadroTexto 14">
            <a:extLst>
              <a:ext uri="{FF2B5EF4-FFF2-40B4-BE49-F238E27FC236}">
                <a16:creationId xmlns:a16="http://schemas.microsoft.com/office/drawing/2014/main" id="{01192681-9AB4-2544-866B-DDB3433F105A}"/>
              </a:ext>
            </a:extLst>
          </p:cNvPr>
          <p:cNvSpPr txBox="1"/>
          <p:nvPr/>
        </p:nvSpPr>
        <p:spPr>
          <a:xfrm>
            <a:off x="1251678" y="173751"/>
            <a:ext cx="6096000" cy="584775"/>
          </a:xfrm>
          <a:prstGeom prst="rect">
            <a:avLst/>
          </a:prstGeom>
          <a:noFill/>
        </p:spPr>
        <p:txBody>
          <a:bodyPr wrap="square">
            <a:spAutoFit/>
          </a:bodyPr>
          <a:lstStyle/>
          <a:p>
            <a:r>
              <a:rPr lang="es-CL" sz="3200" b="1" dirty="0"/>
              <a:t>Función logarítmica</a:t>
            </a:r>
          </a:p>
        </p:txBody>
      </p:sp>
    </p:spTree>
    <p:extLst>
      <p:ext uri="{BB962C8B-B14F-4D97-AF65-F5344CB8AC3E}">
        <p14:creationId xmlns:p14="http://schemas.microsoft.com/office/powerpoint/2010/main" val="2071912718"/>
      </p:ext>
    </p:extLst>
  </p:cSld>
  <p:clrMapOvr>
    <a:masterClrMapping/>
  </p:clrMapOvr>
</p:sld>
</file>

<file path=ppt/theme/theme1.xml><?xml version="1.0" encoding="utf-8"?>
<a:theme xmlns:a="http://schemas.openxmlformats.org/drawingml/2006/main" name="Distintivo">
  <a:themeElements>
    <a:clrScheme name="Distintivo">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Distintivo">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stintivo">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TM10001106[[fn=Distintivo]]</Template>
  <TotalTime>276</TotalTime>
  <Words>647</Words>
  <Application>Microsoft Office PowerPoint</Application>
  <PresentationFormat>Panorámica</PresentationFormat>
  <Paragraphs>96</Paragraphs>
  <Slides>16</Slides>
  <Notes>0</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1</vt:i4>
      </vt:variant>
      <vt:variant>
        <vt:lpstr>Títulos de diapositiva</vt:lpstr>
      </vt:variant>
      <vt:variant>
        <vt:i4>16</vt:i4>
      </vt:variant>
    </vt:vector>
  </HeadingPairs>
  <TitlesOfParts>
    <vt:vector size="22" baseType="lpstr">
      <vt:lpstr>Arial</vt:lpstr>
      <vt:lpstr>Cambria Math</vt:lpstr>
      <vt:lpstr>Gill Sans MT</vt:lpstr>
      <vt:lpstr>Impact</vt:lpstr>
      <vt:lpstr>Distintivo</vt:lpstr>
      <vt:lpstr>Ecuación</vt:lpstr>
      <vt:lpstr>Logaritmos y función logarítmica </vt:lpstr>
      <vt:lpstr>Definición de logaritmo </vt:lpstr>
      <vt:lpstr>Ejemplos de logaritmos</vt:lpstr>
      <vt:lpstr>Propiedades de logaritmos</vt:lpstr>
      <vt:lpstr>Presentación de PowerPoint</vt:lpstr>
      <vt:lpstr>EJERCICIO</vt:lpstr>
      <vt:lpstr>Función logarítmica</vt:lpstr>
      <vt:lpstr>¿Sabias que?</vt:lpstr>
      <vt:lpstr> </vt:lpstr>
      <vt:lpstr>Función logarítmica</vt:lpstr>
      <vt:lpstr>EJERCICIO</vt:lpstr>
      <vt:lpstr>Grafiquemos </vt:lpstr>
      <vt:lpstr>Desplazamiento horizontal</vt:lpstr>
      <vt:lpstr>Desplazamiento vertical</vt:lpstr>
      <vt:lpstr>Según lo anterior…</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Logaritmos y función logarítmica </dc:title>
  <dc:creator>Rodrigo Isaac Mella Contreras</dc:creator>
  <cp:lastModifiedBy>Rodrigo Isaac Mella Contreras</cp:lastModifiedBy>
  <cp:revision>4</cp:revision>
  <dcterms:created xsi:type="dcterms:W3CDTF">2022-10-27T00:53:45Z</dcterms:created>
  <dcterms:modified xsi:type="dcterms:W3CDTF">2022-11-13T21:15:18Z</dcterms:modified>
</cp:coreProperties>
</file>