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D291D8-BC44-4B25-9B54-18E6AAECB640}" type="datetimeFigureOut">
              <a:rPr lang="es-CL" smtClean="0"/>
              <a:t>25-01-2012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D355C6-903C-4EE0-AA7E-DA11A122EC2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1321646">
            <a:off x="1289736" y="2402013"/>
            <a:ext cx="669674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Ciudad de Tomé</a:t>
            </a:r>
            <a:endParaRPr lang="es-CL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4366_1537216436888_1429188240_31415937_401883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115616" y="5661248"/>
            <a:ext cx="7416824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4400" b="1" dirty="0" smtClean="0"/>
              <a:t>Plaza de la comuna de Tomé</a:t>
            </a:r>
            <a:endParaRPr lang="es-CL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4960_1537217876924_1429188240_31415951_423678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052053" cy="453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1187624" y="404664"/>
            <a:ext cx="31683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200" b="1" dirty="0" smtClean="0"/>
              <a:t>Playa el Morro</a:t>
            </a:r>
            <a:endParaRPr lang="es-CL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4960_1537217756921_1429188240_31415948_20827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840760" cy="513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827584" y="54868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Balneario el Morro</a:t>
            </a:r>
            <a:endParaRPr lang="es-CL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4960_1537217716920_1429188240_31415947_56413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6426256" cy="4819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34960_1537217676919_1429188240_31415946_387632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6504248" cy="487818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971600" y="476672"/>
            <a:ext cx="669674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Iglesia del sector </a:t>
            </a:r>
            <a:r>
              <a:rPr lang="es-C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s-CL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arlos </a:t>
            </a:r>
            <a:r>
              <a:rPr lang="es-CL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Manhs</a:t>
            </a:r>
            <a:endParaRPr lang="es-CL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34960_1537217636918_1429188240_31415945_415883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827584" y="404664"/>
            <a:ext cx="691276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Vista panorámica de la costa de tomé</a:t>
            </a:r>
            <a:endParaRPr lang="es-CL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2420888"/>
            <a:ext cx="4392488" cy="26468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600" dirty="0" smtClean="0"/>
              <a:t> </a:t>
            </a:r>
            <a:r>
              <a:rPr lang="es-CL" sz="16600" dirty="0" err="1" smtClean="0"/>
              <a:t>FiN</a:t>
            </a:r>
            <a:endParaRPr lang="es-CL" sz="1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29</Words>
  <Application>Microsoft Office PowerPoint</Application>
  <PresentationFormat>Presentación en pantalla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karlylu</dc:creator>
  <cp:lastModifiedBy>karlylu</cp:lastModifiedBy>
  <cp:revision>4</cp:revision>
  <dcterms:created xsi:type="dcterms:W3CDTF">2012-01-26T00:15:40Z</dcterms:created>
  <dcterms:modified xsi:type="dcterms:W3CDTF">2012-01-26T00:46:29Z</dcterms:modified>
</cp:coreProperties>
</file>