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78" r:id="rId5"/>
    <p:sldId id="279" r:id="rId6"/>
    <p:sldId id="280" r:id="rId7"/>
    <p:sldId id="281" r:id="rId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B012-E420-4B95-AE63-A8D98F1E9FF8}" type="datetime1">
              <a:rPr lang="es-ES" smtClean="0"/>
              <a:t>05/11/2022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3E88-2765-4140-A04D-8B1D491FF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8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EC11F6-780B-4A70-BC74-0ABACE79CAA5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27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1C7952-479D-4D4B-8F19-C6026F510D9E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758912-430E-46D1-BA95-7CF218A879F9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D604E1-623C-4365-B688-201238FB20C0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ADFC75-E87D-46C2-9102-15C11F0259DB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E54EC6-1219-49EE-8B80-3C24DE8E5A44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DCC15-8F35-48A3-948F-896E04D77AE9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n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n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6F276-4198-468B-A622-B7B7E3766911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F9175-B10B-4641-995C-12E45A3F36CD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CEA549-D5CD-4EAF-92DD-F120BAE2B00B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D2F8E-7231-4034-8D2D-3DE6DA3442B3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n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704EA-5CB1-494A-9524-E0FAE6BBE6C4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842E49-C804-4EEC-9941-A438EC0B005D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CB7135-DC88-46C5-8577-B4652D9D518F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BDDAF-5FB4-4645-B812-33656A6F2B85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3182DB-EE2B-4FEC-B9F5-C787A05118D2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7305C6AA-9D71-4080-8813-13E932244C60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" y="-1048326"/>
            <a:ext cx="12191999" cy="7906326"/>
          </a:xfrm>
          <a:prstGeom prst="rect">
            <a:avLst/>
          </a:prstGeom>
        </p:spPr>
      </p:pic>
      <p:sp useBgFill="1">
        <p:nvSpPr>
          <p:cNvPr id="103" name="Forma libre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3503" y="1327293"/>
            <a:ext cx="4001957" cy="2827455"/>
          </a:xfrm>
        </p:spPr>
        <p:txBody>
          <a:bodyPr rtlCol="0">
            <a:noAutofit/>
          </a:bodyPr>
          <a:lstStyle/>
          <a:p>
            <a:pPr algn="l"/>
            <a:r>
              <a:rPr lang="es-ES" b="1" dirty="0"/>
              <a:t>Sistemas de ecuaciones lineales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354" y="4714042"/>
            <a:ext cx="2814113" cy="559211"/>
          </a:xfrm>
        </p:spPr>
        <p:txBody>
          <a:bodyPr rtlCol="0">
            <a:normAutofit/>
          </a:bodyPr>
          <a:lstStyle/>
          <a:p>
            <a:pPr algn="l" rtl="0"/>
            <a:r>
              <a:rPr lang="es-ES" sz="2300" dirty="0"/>
              <a:t>Profesora Sara Alarcón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178" r="21178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817" y="1399623"/>
            <a:ext cx="4941389" cy="4058751"/>
          </a:xfrm>
        </p:spPr>
        <p:txBody>
          <a:bodyPr rtlCol="0" anchor="t">
            <a:noAutofit/>
          </a:bodyPr>
          <a:lstStyle/>
          <a:p>
            <a:pPr marL="36900" indent="0" rtl="0">
              <a:buNone/>
            </a:pPr>
            <a:r>
              <a:rPr lang="es-ES" sz="3200" dirty="0"/>
              <a:t>Un sistema de ecuaciones lineales es un conjunto de dos o más ecuaciones de primer grado, en el cual se relacionan dos o más incógnitas.</a:t>
            </a:r>
          </a:p>
          <a:p>
            <a:pPr marL="36900" indent="0" rtl="0">
              <a:buNone/>
            </a:pPr>
            <a:endParaRPr lang="es-ES" sz="3200" dirty="0"/>
          </a:p>
        </p:txBody>
      </p:sp>
      <p:pic>
        <p:nvPicPr>
          <p:cNvPr id="4" name="Imagen 3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92D95954-9DE6-6A53-3949-35C1AD4B13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204" t="54370" r="18501" b="27896"/>
          <a:stretch/>
        </p:blipFill>
        <p:spPr>
          <a:xfrm>
            <a:off x="225156" y="2820879"/>
            <a:ext cx="5628443" cy="121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089BD1-B58E-AC06-017C-334557D9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9995" y="521456"/>
            <a:ext cx="4856841" cy="5815087"/>
          </a:xfrm>
        </p:spPr>
        <p:txBody>
          <a:bodyPr anchor="t">
            <a:noAutofit/>
          </a:bodyPr>
          <a:lstStyle/>
          <a:p>
            <a:pPr marL="36900" indent="0">
              <a:lnSpc>
                <a:spcPct val="100000"/>
              </a:lnSpc>
              <a:buNone/>
            </a:pPr>
            <a:r>
              <a:rPr lang="es-ES" sz="2800" dirty="0"/>
              <a:t>En los sistemas de ecuaciones, se debe buscar los valores de las incógnitas, los cuales al reemplazar, satisfagan las dos ecuaciones.</a:t>
            </a:r>
          </a:p>
          <a:p>
            <a:pPr marL="36900" indent="0">
              <a:lnSpc>
                <a:spcPct val="100000"/>
              </a:lnSpc>
              <a:buNone/>
            </a:pPr>
            <a:r>
              <a:rPr lang="es-ES" sz="2800" dirty="0"/>
              <a:t>A cada una de las ecuaciones se les denomina también restricciones o condiciones.</a:t>
            </a:r>
          </a:p>
          <a:p>
            <a:pPr marL="36900" indent="0">
              <a:lnSpc>
                <a:spcPct val="100000"/>
              </a:lnSpc>
              <a:buNone/>
            </a:pPr>
            <a:r>
              <a:rPr lang="es-ES" sz="2800" dirty="0"/>
              <a:t>Las incógnitas establecidas en un sistema representan el punto donde se </a:t>
            </a:r>
            <a:r>
              <a:rPr lang="es-ES" sz="2800" dirty="0" err="1"/>
              <a:t>intersectan</a:t>
            </a:r>
            <a:r>
              <a:rPr lang="es-ES" sz="2800" dirty="0"/>
              <a:t> las gráficas de ambas ecuaciones en un plano cartesiano (</a:t>
            </a:r>
            <a:r>
              <a:rPr lang="es-ES" sz="2800" dirty="0" err="1"/>
              <a:t>x,y</a:t>
            </a:r>
            <a:r>
              <a:rPr lang="es-ES" sz="2800" dirty="0"/>
              <a:t>). </a:t>
            </a:r>
            <a:endParaRPr lang="es-CL" sz="2800" dirty="0"/>
          </a:p>
        </p:txBody>
      </p:sp>
      <p:pic>
        <p:nvPicPr>
          <p:cNvPr id="8" name="Imagen 7" descr="Gráfico&#10;&#10;Descripción generada automáticamente">
            <a:extLst>
              <a:ext uri="{FF2B5EF4-FFF2-40B4-BE49-F238E27FC236}">
                <a16:creationId xmlns:a16="http://schemas.microsoft.com/office/drawing/2014/main" id="{C05A9524-D0E6-1913-04AF-DB8E40B19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61" t="21185" r="11111" b="12296"/>
          <a:stretch/>
        </p:blipFill>
        <p:spPr>
          <a:xfrm>
            <a:off x="433396" y="1300480"/>
            <a:ext cx="5906444" cy="45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6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3A369-39CA-DB5F-065F-BFF807FA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Formas de resolver sistemas de ecuaciones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203D1F-1F80-94D2-F8E5-68BF0BB662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s-CL" dirty="0"/>
              <a:t>Existen 4 métodos para resolver sistemas de ecuaciones lineales:</a:t>
            </a:r>
          </a:p>
          <a:p>
            <a:r>
              <a:rPr lang="es-CL" dirty="0"/>
              <a:t>Método gráfico</a:t>
            </a:r>
          </a:p>
          <a:p>
            <a:r>
              <a:rPr lang="es-CL" dirty="0"/>
              <a:t>Método de sustitución</a:t>
            </a:r>
          </a:p>
          <a:p>
            <a:r>
              <a:rPr lang="es-CL" dirty="0"/>
              <a:t>Método de igualación</a:t>
            </a:r>
          </a:p>
          <a:p>
            <a:r>
              <a:rPr lang="es-CL" dirty="0"/>
              <a:t>Método de reducción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418944-3BF0-B5D0-66E3-43B635D46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775" y="2990851"/>
            <a:ext cx="4856841" cy="1563394"/>
          </a:xfrm>
        </p:spPr>
        <p:txBody>
          <a:bodyPr/>
          <a:lstStyle/>
          <a:p>
            <a:pPr marL="36900" indent="0">
              <a:buNone/>
            </a:pPr>
            <a:r>
              <a:rPr lang="es-CL" b="1" i="1" dirty="0"/>
              <a:t>A continuación, en este curso veremos estos 4 tipos de resolución y cómo proceder con ellos. </a:t>
            </a:r>
          </a:p>
        </p:txBody>
      </p:sp>
    </p:spTree>
    <p:extLst>
      <p:ext uri="{BB962C8B-B14F-4D97-AF65-F5344CB8AC3E}">
        <p14:creationId xmlns:p14="http://schemas.microsoft.com/office/powerpoint/2010/main" val="1065558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72_TF55705232.potx" id="{48989EC3-9309-4897-8C0D-BDF2311BCEFB}" vid="{43797E30-B318-41B0-A673-A012DE2BDE9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{E827FBAA-703D-43F4-A619-6170136DA925}tf55705232_win32</Template>
  <TotalTime>52</TotalTime>
  <Words>146</Words>
  <Application>Microsoft Office PowerPoint</Application>
  <PresentationFormat>Panorámica</PresentationFormat>
  <Paragraphs>15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Calibri</vt:lpstr>
      <vt:lpstr>Goudy Old Style</vt:lpstr>
      <vt:lpstr>Wingdings 2</vt:lpstr>
      <vt:lpstr>SlateVTI</vt:lpstr>
      <vt:lpstr>Sistemas de ecuaciones lineales</vt:lpstr>
      <vt:lpstr>Presentación de PowerPoint</vt:lpstr>
      <vt:lpstr>Presentación de PowerPoint</vt:lpstr>
      <vt:lpstr>Formas de resolver sistemas de ecuaciones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ecuaciones lineales: Método gráfico</dc:title>
  <dc:creator>Sara Noemi Alarcon Vega</dc:creator>
  <cp:lastModifiedBy>Sara Noemi Alarcon Vega</cp:lastModifiedBy>
  <cp:revision>2</cp:revision>
  <dcterms:created xsi:type="dcterms:W3CDTF">2022-11-05T18:46:45Z</dcterms:created>
  <dcterms:modified xsi:type="dcterms:W3CDTF">2022-11-05T23:01:59Z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