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A55342-2B7F-4024-82D6-22539B864FCE}" type="datetimeFigureOut">
              <a:rPr lang="es-ES" smtClean="0"/>
              <a:t>24/10/2013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E831A8-9D9D-45CB-BAD4-5806483CD9D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2204864"/>
            <a:ext cx="3313355" cy="3717940"/>
          </a:xfrm>
        </p:spPr>
        <p:txBody>
          <a:bodyPr>
            <a:noAutofit/>
          </a:bodyPr>
          <a:lstStyle/>
          <a:p>
            <a:pPr algn="ctr"/>
            <a:r>
              <a:rPr lang="es-ES" sz="4800" b="1" i="1" dirty="0" smtClean="0">
                <a:solidFill>
                  <a:srgbClr val="92D050"/>
                </a:solidFill>
              </a:rPr>
              <a:t>Números del 0 al 20 en contextos cotidianos</a:t>
            </a:r>
            <a:endParaRPr lang="es-ES" sz="4800" b="1" i="1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://blog.educastur.es/webkositas/files/2008/05/math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672408" cy="463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88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02564" y="764704"/>
            <a:ext cx="2457868" cy="5688632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¿Cuántos conejos hay?</a:t>
            </a:r>
          </a:p>
          <a:p>
            <a:pPr>
              <a:buFont typeface="Wingdings" pitchFamily="2" charset="2"/>
              <a:buChar char="Ø"/>
            </a:pPr>
            <a:r>
              <a:rPr lang="es-ES" b="1" dirty="0" smtClean="0"/>
              <a:t>2</a:t>
            </a:r>
          </a:p>
          <a:p>
            <a:r>
              <a:rPr lang="es-ES" b="1" i="1" dirty="0" smtClean="0"/>
              <a:t>¿Cuántas gallinas hay?</a:t>
            </a:r>
          </a:p>
          <a:p>
            <a:pPr>
              <a:buFont typeface="Wingdings" pitchFamily="2" charset="2"/>
              <a:buChar char="Ø"/>
            </a:pPr>
            <a:r>
              <a:rPr lang="es-ES" b="1" dirty="0" smtClean="0"/>
              <a:t>2</a:t>
            </a:r>
          </a:p>
          <a:p>
            <a:r>
              <a:rPr lang="es-ES" b="1" i="1" dirty="0" smtClean="0"/>
              <a:t>¿Cuántos animales son en total?</a:t>
            </a:r>
          </a:p>
          <a:p>
            <a:pPr>
              <a:buFont typeface="Wingdings" pitchFamily="2" charset="2"/>
              <a:buChar char="Ø"/>
            </a:pPr>
            <a:r>
              <a:rPr lang="es-ES" b="1" dirty="0" smtClean="0"/>
              <a:t>10</a:t>
            </a:r>
            <a:endParaRPr lang="es-ES" b="1" dirty="0"/>
          </a:p>
        </p:txBody>
      </p:sp>
      <p:pic>
        <p:nvPicPr>
          <p:cNvPr id="2050" name="Picture 2" descr="http://us.123rf.com/400wm/400/400/ddraw/ddraw1209/ddraw120900018/15428263-los-animales-de-granja-con-el-f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553502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5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72200" y="620687"/>
            <a:ext cx="2312821" cy="5904657"/>
          </a:xfrm>
        </p:spPr>
        <p:txBody>
          <a:bodyPr>
            <a:normAutofit fontScale="92500"/>
          </a:bodyPr>
          <a:lstStyle/>
          <a:p>
            <a:r>
              <a:rPr lang="es-ES" b="1" i="1" dirty="0" smtClean="0"/>
              <a:t>¿Cuántos niños ves en la imagen?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4</a:t>
            </a:r>
            <a:endParaRPr lang="es-ES" b="1" i="1" dirty="0" smtClean="0"/>
          </a:p>
          <a:p>
            <a:r>
              <a:rPr lang="es-ES" b="1" i="1" dirty="0" smtClean="0"/>
              <a:t>¿Cuántos pajaritos puedes contar?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3</a:t>
            </a:r>
            <a:endParaRPr lang="es-ES" b="1" i="1" dirty="0" smtClean="0"/>
          </a:p>
          <a:p>
            <a:r>
              <a:rPr lang="es-ES" b="1" i="1" dirty="0" smtClean="0"/>
              <a:t>¿Cuántas flores blancas tiene el árbol de la izquierda?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9</a:t>
            </a:r>
          </a:p>
        </p:txBody>
      </p:sp>
      <p:pic>
        <p:nvPicPr>
          <p:cNvPr id="3074" name="Picture 2" descr="http://3.bp.blogspot.com/-OpO48Rkg-5I/T9DbDcoDLOI/AAAAAAAAAtY/2fJH3gXk4VI/s1600/9707979-animacion-dibujo-animado-de-ilustracion-de-ninos-jugando-juntos-en-el-parq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590465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5395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00192" y="692696"/>
            <a:ext cx="2384829" cy="5832648"/>
          </a:xfrm>
        </p:spPr>
        <p:txBody>
          <a:bodyPr/>
          <a:lstStyle/>
          <a:p>
            <a:r>
              <a:rPr lang="es-ES" b="1" i="1" dirty="0" smtClean="0"/>
              <a:t>¿Cuántos edificios puedes contar?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8</a:t>
            </a:r>
            <a:endParaRPr lang="es-ES" b="1" i="1" dirty="0" smtClean="0"/>
          </a:p>
          <a:p>
            <a:r>
              <a:rPr lang="es-ES" b="1" i="1" dirty="0" smtClean="0"/>
              <a:t>¿Cuántas nubes hay?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5</a:t>
            </a:r>
            <a:endParaRPr lang="es-ES" b="1" i="1" dirty="0" smtClean="0"/>
          </a:p>
          <a:p>
            <a:r>
              <a:rPr lang="es-ES" b="1" i="1" dirty="0" smtClean="0"/>
              <a:t>¿La cantidad de automóviles es 5?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 smtClean="0"/>
              <a:t>Si</a:t>
            </a:r>
            <a:endParaRPr lang="es-ES" b="1" i="1" dirty="0"/>
          </a:p>
        </p:txBody>
      </p:sp>
      <p:pic>
        <p:nvPicPr>
          <p:cNvPr id="5122" name="Picture 2" descr="http://us.123rf.com/400wm/400/400/benchart/benchart1111/benchart111100093/11248617-ilustracion-de-una-escena-de-dibujos-animados-con-el-centro-de-los-edificios-los-coches-y-algunos-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32656"/>
            <a:ext cx="583264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92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6176" y="692696"/>
            <a:ext cx="2528845" cy="5832648"/>
          </a:xfrm>
        </p:spPr>
        <p:txBody>
          <a:bodyPr/>
          <a:lstStyle/>
          <a:p>
            <a:r>
              <a:rPr lang="es-ES" b="1" i="1" dirty="0" smtClean="0"/>
              <a:t>¿Cuántas flores moradas hay?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/>
              <a:t>4</a:t>
            </a:r>
            <a:endParaRPr lang="es-ES" b="1" i="1" dirty="0" smtClean="0"/>
          </a:p>
          <a:p>
            <a:r>
              <a:rPr lang="es-ES" b="1" i="1" dirty="0" smtClean="0"/>
              <a:t>¿Hay sólo 3 flores blancas?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 smtClean="0"/>
              <a:t>No, hay 4</a:t>
            </a:r>
          </a:p>
          <a:p>
            <a:r>
              <a:rPr lang="es-ES" b="1" i="1" dirty="0" smtClean="0"/>
              <a:t>¿Cuántas flores puedes contar en total?</a:t>
            </a:r>
          </a:p>
          <a:p>
            <a:pPr>
              <a:buFont typeface="Wingdings" pitchFamily="2" charset="2"/>
              <a:buChar char="Ø"/>
            </a:pPr>
            <a:r>
              <a:rPr lang="es-ES" b="1" i="1" dirty="0" smtClean="0"/>
              <a:t>18</a:t>
            </a:r>
            <a:endParaRPr lang="es-ES" b="1" i="1" dirty="0"/>
          </a:p>
        </p:txBody>
      </p:sp>
      <p:pic>
        <p:nvPicPr>
          <p:cNvPr id="4098" name="Picture 2" descr="http://static.freepik.com/free-photo/garden-flowers-vector_21-2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568863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335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i="1" dirty="0" smtClean="0">
                <a:solidFill>
                  <a:srgbClr val="7030A0"/>
                </a:solidFill>
              </a:rPr>
              <a:t>Ahora…</a:t>
            </a:r>
            <a:endParaRPr lang="es-ES" sz="5400" b="1" i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s-ES" sz="5400" b="1" i="1" dirty="0" smtClean="0">
                <a:solidFill>
                  <a:srgbClr val="92D050"/>
                </a:solidFill>
              </a:rPr>
              <a:t>Intenta buscar y nombrar más usos!!</a:t>
            </a:r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6146" name="Picture 2" descr="http://pixers.es/image/1/400/n8nLu0UK9MTRk8jZq89ZkR113p3TYcTFtcTRWvUMYlHSmZ9YfZlQVoXQEp0QfNDXw79QhUjehEERho0Qh72MhF3FqzSKhZkaMR3KhRGKm5dRkRHT0NnasiGaho2F0Rni/95/70/24/0095702436/1/fotomural-cute-dibujos-animados-los-ni-os-felices-be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2483024" cy="229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pixers.es/image/1/400/n8nLuo0NxQDNConT2tUZd8TTyITRtvnN3i0LQ8GRVv1MrVUWfRkSw79RW19QfNDXw79Qh72MhFk1hU9Qh72MhF3FqzSKhZkaMR3KhRGKm5dRkRHT0NnasiGaho2F0Rni/94/68/11/0094681157/1/fotomural-cute-dibujos-animados-los-ni-os-felices-be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60" y="4221088"/>
            <a:ext cx="3249063" cy="229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9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114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Números del 0 al 20 en contextos cotidianos</vt:lpstr>
      <vt:lpstr>Presentación de PowerPoint</vt:lpstr>
      <vt:lpstr>Presentación de PowerPoint</vt:lpstr>
      <vt:lpstr>Presentación de PowerPoint</vt:lpstr>
      <vt:lpstr>Presentación de PowerPoint</vt:lpstr>
      <vt:lpstr>Ahora…</vt:lpstr>
    </vt:vector>
  </TitlesOfParts>
  <Company>U de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 del 0 al 20 en contextos cotidianos</dc:title>
  <dc:creator>Lab2</dc:creator>
  <cp:lastModifiedBy>Lab2</cp:lastModifiedBy>
  <cp:revision>4</cp:revision>
  <dcterms:created xsi:type="dcterms:W3CDTF">2013-10-24T16:17:18Z</dcterms:created>
  <dcterms:modified xsi:type="dcterms:W3CDTF">2013-10-24T16:52:38Z</dcterms:modified>
</cp:coreProperties>
</file>