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605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84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970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734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89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037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836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7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49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637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44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520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322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050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69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827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780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84AF-E77A-4A61-A79F-5DB4E5770E5D}" type="datetimeFigureOut">
              <a:rPr lang="es-CL" smtClean="0"/>
              <a:t>23-05-2016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B5688-A914-46CA-805A-B70B1EAF83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320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1690" y="656821"/>
            <a:ext cx="5254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0" b="1" dirty="0" smtClean="0"/>
              <a:t>La bicicleta</a:t>
            </a:r>
            <a:endParaRPr lang="es-CL" sz="60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912" y="2743201"/>
            <a:ext cx="8507403" cy="344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537" y="1627246"/>
            <a:ext cx="6982497" cy="41894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492709" y="404735"/>
            <a:ext cx="5096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Partes de </a:t>
            </a:r>
            <a:r>
              <a:rPr lang="es-CL" sz="3600" dirty="0" smtClean="0"/>
              <a:t>la </a:t>
            </a:r>
            <a:r>
              <a:rPr lang="es-CL" sz="3600" dirty="0" smtClean="0"/>
              <a:t>bicicleta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34174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09550"/>
            <a:ext cx="57150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37" y="609600"/>
            <a:ext cx="572452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2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</TotalTime>
  <Words>6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Berlín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Matias</dc:creator>
  <cp:lastModifiedBy>Matias</cp:lastModifiedBy>
  <cp:revision>2</cp:revision>
  <dcterms:created xsi:type="dcterms:W3CDTF">2016-05-23T23:41:09Z</dcterms:created>
  <dcterms:modified xsi:type="dcterms:W3CDTF">2016-05-23T23:43:20Z</dcterms:modified>
</cp:coreProperties>
</file>