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60"/>
  </p:normalViewPr>
  <p:slideViewPr>
    <p:cSldViewPr>
      <p:cViewPr>
        <p:scale>
          <a:sx n="70" d="100"/>
          <a:sy n="70" d="100"/>
        </p:scale>
        <p:origin x="-121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7668F-D9E0-475B-BC85-BA29F319F7E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E04FCB2-FF94-41EC-A25B-978A824D91A8}">
      <dgm:prSet phldrT="[Texto]"/>
      <dgm:spPr/>
      <dgm:t>
        <a:bodyPr/>
        <a:lstStyle/>
        <a:p>
          <a:r>
            <a:rPr lang="es-CL" b="1" dirty="0" smtClean="0"/>
            <a:t>ENTORNO VIRTUALES</a:t>
          </a:r>
          <a:endParaRPr lang="es-CL" b="1" dirty="0"/>
        </a:p>
      </dgm:t>
    </dgm:pt>
    <dgm:pt modelId="{8C96B270-5951-4CDF-A3E6-DC8BE0ADD6CF}" type="parTrans" cxnId="{F3CCCD0B-CC29-4331-8C35-2FB15BBC2875}">
      <dgm:prSet/>
      <dgm:spPr/>
      <dgm:t>
        <a:bodyPr/>
        <a:lstStyle/>
        <a:p>
          <a:endParaRPr lang="es-CL"/>
        </a:p>
      </dgm:t>
    </dgm:pt>
    <dgm:pt modelId="{CDD09205-F229-4F00-B464-00381A61766B}" type="sibTrans" cxnId="{F3CCCD0B-CC29-4331-8C35-2FB15BBC2875}">
      <dgm:prSet/>
      <dgm:spPr/>
      <dgm:t>
        <a:bodyPr/>
        <a:lstStyle/>
        <a:p>
          <a:endParaRPr lang="es-CL"/>
        </a:p>
      </dgm:t>
    </dgm:pt>
    <dgm:pt modelId="{EBDBACEE-3D58-4033-B96C-464C6ECCB122}">
      <dgm:prSet phldrT="[Texto]"/>
      <dgm:spPr>
        <a:solidFill>
          <a:srgbClr val="FFFF00"/>
        </a:solidFill>
      </dgm:spPr>
      <dgm:t>
        <a:bodyPr/>
        <a:lstStyle/>
        <a:p>
          <a:r>
            <a:rPr lang="es-CL" b="1" dirty="0" smtClean="0">
              <a:solidFill>
                <a:srgbClr val="002060"/>
              </a:solidFill>
            </a:rPr>
            <a:t>ESPACIO  FÍSICO</a:t>
          </a:r>
          <a:endParaRPr lang="es-CL" b="1" dirty="0">
            <a:solidFill>
              <a:srgbClr val="002060"/>
            </a:solidFill>
          </a:endParaRPr>
        </a:p>
      </dgm:t>
    </dgm:pt>
    <dgm:pt modelId="{666C24C4-4A9D-48F2-BC8E-18BFA49153A9}" type="parTrans" cxnId="{824F08C7-3695-4D06-9F97-A5333908BF92}">
      <dgm:prSet/>
      <dgm:spPr/>
      <dgm:t>
        <a:bodyPr/>
        <a:lstStyle/>
        <a:p>
          <a:endParaRPr lang="es-CL"/>
        </a:p>
      </dgm:t>
    </dgm:pt>
    <dgm:pt modelId="{10ECD9CB-13D6-4E6B-9009-54AAD2B12DDF}" type="sibTrans" cxnId="{824F08C7-3695-4D06-9F97-A5333908BF92}">
      <dgm:prSet/>
      <dgm:spPr/>
      <dgm:t>
        <a:bodyPr/>
        <a:lstStyle/>
        <a:p>
          <a:endParaRPr lang="es-CL"/>
        </a:p>
      </dgm:t>
    </dgm:pt>
    <dgm:pt modelId="{D7795712-6BD1-42B2-9614-773417AE0DC1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L" b="1" dirty="0" smtClean="0"/>
            <a:t>ESTUDIANTES</a:t>
          </a:r>
          <a:endParaRPr lang="es-CL" b="1" dirty="0"/>
        </a:p>
      </dgm:t>
    </dgm:pt>
    <dgm:pt modelId="{E5E4610E-905B-478C-A194-AFBA3BFBFE9C}" type="parTrans" cxnId="{CBF01A67-3600-4998-BCA3-39677454ABB0}">
      <dgm:prSet/>
      <dgm:spPr/>
      <dgm:t>
        <a:bodyPr/>
        <a:lstStyle/>
        <a:p>
          <a:endParaRPr lang="es-CL"/>
        </a:p>
      </dgm:t>
    </dgm:pt>
    <dgm:pt modelId="{8B9393FA-3E12-41B2-B80E-9F7919C253D4}" type="sibTrans" cxnId="{CBF01A67-3600-4998-BCA3-39677454ABB0}">
      <dgm:prSet/>
      <dgm:spPr/>
      <dgm:t>
        <a:bodyPr/>
        <a:lstStyle/>
        <a:p>
          <a:endParaRPr lang="es-CL"/>
        </a:p>
      </dgm:t>
    </dgm:pt>
    <dgm:pt modelId="{E0783131-33AD-467F-8515-8D186E156F77}">
      <dgm:prSet phldrT="[Texto]"/>
      <dgm:spPr>
        <a:solidFill>
          <a:srgbClr val="FF0000"/>
        </a:solidFill>
      </dgm:spPr>
      <dgm:t>
        <a:bodyPr/>
        <a:lstStyle/>
        <a:p>
          <a:r>
            <a:rPr lang="es-CL" b="1" dirty="0" smtClean="0"/>
            <a:t>DOCENTES</a:t>
          </a:r>
          <a:endParaRPr lang="es-CL" b="1" dirty="0"/>
        </a:p>
      </dgm:t>
    </dgm:pt>
    <dgm:pt modelId="{071E831E-2006-4A00-986A-39DE8325A160}" type="parTrans" cxnId="{0268C9E4-C6F6-481E-8FD9-DE7F056E1ABE}">
      <dgm:prSet/>
      <dgm:spPr/>
      <dgm:t>
        <a:bodyPr/>
        <a:lstStyle/>
        <a:p>
          <a:endParaRPr lang="es-CL"/>
        </a:p>
      </dgm:t>
    </dgm:pt>
    <dgm:pt modelId="{4C6C0ECB-5695-4820-BE95-F85756916639}" type="sibTrans" cxnId="{0268C9E4-C6F6-481E-8FD9-DE7F056E1ABE}">
      <dgm:prSet/>
      <dgm:spPr/>
      <dgm:t>
        <a:bodyPr/>
        <a:lstStyle/>
        <a:p>
          <a:endParaRPr lang="es-CL"/>
        </a:p>
      </dgm:t>
    </dgm:pt>
    <dgm:pt modelId="{B7CC9FBE-D23D-438C-BA6D-DDBB6B6C3838}">
      <dgm:prSet phldrT="[Texto]"/>
      <dgm:spPr>
        <a:solidFill>
          <a:srgbClr val="00B0F0"/>
        </a:solidFill>
      </dgm:spPr>
      <dgm:t>
        <a:bodyPr/>
        <a:lstStyle/>
        <a:p>
          <a:r>
            <a:rPr lang="es-CL" b="1" dirty="0" smtClean="0"/>
            <a:t>CONTENIDOS</a:t>
          </a:r>
          <a:endParaRPr lang="es-CL" b="1" dirty="0"/>
        </a:p>
      </dgm:t>
    </dgm:pt>
    <dgm:pt modelId="{2099CF0F-7341-482F-9F08-0CA757995E93}" type="parTrans" cxnId="{C687FC77-44EA-42B7-8060-4DD0F46A8B76}">
      <dgm:prSet/>
      <dgm:spPr/>
      <dgm:t>
        <a:bodyPr/>
        <a:lstStyle/>
        <a:p>
          <a:endParaRPr lang="es-CL"/>
        </a:p>
      </dgm:t>
    </dgm:pt>
    <dgm:pt modelId="{52CB1063-2F3F-42E2-AC38-7D99CB43230B}" type="sibTrans" cxnId="{C687FC77-44EA-42B7-8060-4DD0F46A8B76}">
      <dgm:prSet/>
      <dgm:spPr/>
      <dgm:t>
        <a:bodyPr/>
        <a:lstStyle/>
        <a:p>
          <a:endParaRPr lang="es-CL"/>
        </a:p>
      </dgm:t>
    </dgm:pt>
    <dgm:pt modelId="{94F76A26-1985-43FE-A719-9F5A6506981B}">
      <dgm:prSet phldrT="[Texto]"/>
      <dgm:spPr>
        <a:solidFill>
          <a:srgbClr val="7030A0"/>
        </a:solidFill>
      </dgm:spPr>
      <dgm:t>
        <a:bodyPr/>
        <a:lstStyle/>
        <a:p>
          <a:r>
            <a:rPr lang="es-CL" b="1" dirty="0" smtClean="0"/>
            <a:t>MEDIOS</a:t>
          </a:r>
          <a:endParaRPr lang="es-CL" b="1" dirty="0"/>
        </a:p>
      </dgm:t>
    </dgm:pt>
    <dgm:pt modelId="{680ACE5F-A10A-486D-B771-AA1CC5880811}" type="parTrans" cxnId="{50D5793C-1768-49E2-8099-819C5FEBEFF4}">
      <dgm:prSet/>
      <dgm:spPr/>
      <dgm:t>
        <a:bodyPr/>
        <a:lstStyle/>
        <a:p>
          <a:endParaRPr lang="es-CL"/>
        </a:p>
      </dgm:t>
    </dgm:pt>
    <dgm:pt modelId="{A59B52DE-1BB2-4DE5-9A16-364B50AB4CD6}" type="sibTrans" cxnId="{50D5793C-1768-49E2-8099-819C5FEBEFF4}">
      <dgm:prSet/>
      <dgm:spPr/>
      <dgm:t>
        <a:bodyPr/>
        <a:lstStyle/>
        <a:p>
          <a:endParaRPr lang="es-CL"/>
        </a:p>
      </dgm:t>
    </dgm:pt>
    <dgm:pt modelId="{30450062-710B-4C63-B804-429032A9A464}" type="pres">
      <dgm:prSet presAssocID="{3307668F-D9E0-475B-BC85-BA29F319F7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80AA253-FFE3-4888-9E3B-992D44F377C1}" type="pres">
      <dgm:prSet presAssocID="{5E04FCB2-FF94-41EC-A25B-978A824D91A8}" presName="centerShape" presStyleLbl="node0" presStyleIdx="0" presStyleCnt="1"/>
      <dgm:spPr/>
      <dgm:t>
        <a:bodyPr/>
        <a:lstStyle/>
        <a:p>
          <a:endParaRPr lang="es-CL"/>
        </a:p>
      </dgm:t>
    </dgm:pt>
    <dgm:pt modelId="{B25A9109-5C9B-4C38-9523-5A71D5509A15}" type="pres">
      <dgm:prSet presAssocID="{666C24C4-4A9D-48F2-BC8E-18BFA49153A9}" presName="parTrans" presStyleLbl="sibTrans2D1" presStyleIdx="0" presStyleCnt="5"/>
      <dgm:spPr/>
      <dgm:t>
        <a:bodyPr/>
        <a:lstStyle/>
        <a:p>
          <a:endParaRPr lang="es-CL"/>
        </a:p>
      </dgm:t>
    </dgm:pt>
    <dgm:pt modelId="{102B5C35-6B84-4C33-963F-6C23A378C2BF}" type="pres">
      <dgm:prSet presAssocID="{666C24C4-4A9D-48F2-BC8E-18BFA49153A9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B39F3A3D-34C3-4896-B6B8-9A17D950297E}" type="pres">
      <dgm:prSet presAssocID="{EBDBACEE-3D58-4033-B96C-464C6ECCB12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9765C6-B1BF-42DE-84F4-AA53CF1A403F}" type="pres">
      <dgm:prSet presAssocID="{E5E4610E-905B-478C-A194-AFBA3BFBFE9C}" presName="parTrans" presStyleLbl="sibTrans2D1" presStyleIdx="1" presStyleCnt="5"/>
      <dgm:spPr/>
      <dgm:t>
        <a:bodyPr/>
        <a:lstStyle/>
        <a:p>
          <a:endParaRPr lang="es-CL"/>
        </a:p>
      </dgm:t>
    </dgm:pt>
    <dgm:pt modelId="{D19C1A91-6550-4D17-99DC-9FC2069F9471}" type="pres">
      <dgm:prSet presAssocID="{E5E4610E-905B-478C-A194-AFBA3BFBFE9C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7B8FDC4F-5617-4072-B261-3D3396799EF1}" type="pres">
      <dgm:prSet presAssocID="{D7795712-6BD1-42B2-9614-773417AE0D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31A9FA7-5CC8-4CB1-A9C8-E324FD138921}" type="pres">
      <dgm:prSet presAssocID="{071E831E-2006-4A00-986A-39DE8325A160}" presName="parTrans" presStyleLbl="sibTrans2D1" presStyleIdx="2" presStyleCnt="5"/>
      <dgm:spPr/>
      <dgm:t>
        <a:bodyPr/>
        <a:lstStyle/>
        <a:p>
          <a:endParaRPr lang="es-CL"/>
        </a:p>
      </dgm:t>
    </dgm:pt>
    <dgm:pt modelId="{DBF52FA3-0E93-4943-A76F-EA838E58EB8F}" type="pres">
      <dgm:prSet presAssocID="{071E831E-2006-4A00-986A-39DE8325A160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AF972B99-7449-482A-B336-8BBBF56E7A0B}" type="pres">
      <dgm:prSet presAssocID="{E0783131-33AD-467F-8515-8D186E156F7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192985D-3206-4C19-AE95-8AA906E37EB5}" type="pres">
      <dgm:prSet presAssocID="{2099CF0F-7341-482F-9F08-0CA757995E93}" presName="parTrans" presStyleLbl="sibTrans2D1" presStyleIdx="3" presStyleCnt="5"/>
      <dgm:spPr/>
      <dgm:t>
        <a:bodyPr/>
        <a:lstStyle/>
        <a:p>
          <a:endParaRPr lang="es-CL"/>
        </a:p>
      </dgm:t>
    </dgm:pt>
    <dgm:pt modelId="{0111DF43-9182-429F-9A1D-8C51BC960B6E}" type="pres">
      <dgm:prSet presAssocID="{2099CF0F-7341-482F-9F08-0CA757995E93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E4F934F0-83B5-4EC3-AE40-0074AB36FAB8}" type="pres">
      <dgm:prSet presAssocID="{B7CC9FBE-D23D-438C-BA6D-DDBB6B6C38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56ADFAC-19E0-4539-BD0B-49A687B9F143}" type="pres">
      <dgm:prSet presAssocID="{680ACE5F-A10A-486D-B771-AA1CC5880811}" presName="parTrans" presStyleLbl="sibTrans2D1" presStyleIdx="4" presStyleCnt="5"/>
      <dgm:spPr/>
      <dgm:t>
        <a:bodyPr/>
        <a:lstStyle/>
        <a:p>
          <a:endParaRPr lang="es-CL"/>
        </a:p>
      </dgm:t>
    </dgm:pt>
    <dgm:pt modelId="{9FD0C161-AD25-4AF0-820A-A03A1766736A}" type="pres">
      <dgm:prSet presAssocID="{680ACE5F-A10A-486D-B771-AA1CC5880811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B8F80729-E4A2-4B7F-901B-23788348F6BF}" type="pres">
      <dgm:prSet presAssocID="{94F76A26-1985-43FE-A719-9F5A6506981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8AF38A7-8002-45E1-8A3F-E412F74A100A}" type="presOf" srcId="{E0783131-33AD-467F-8515-8D186E156F77}" destId="{AF972B99-7449-482A-B336-8BBBF56E7A0B}" srcOrd="0" destOrd="0" presId="urn:microsoft.com/office/officeart/2005/8/layout/radial5"/>
    <dgm:cxn modelId="{50D5793C-1768-49E2-8099-819C5FEBEFF4}" srcId="{5E04FCB2-FF94-41EC-A25B-978A824D91A8}" destId="{94F76A26-1985-43FE-A719-9F5A6506981B}" srcOrd="4" destOrd="0" parTransId="{680ACE5F-A10A-486D-B771-AA1CC5880811}" sibTransId="{A59B52DE-1BB2-4DE5-9A16-364B50AB4CD6}"/>
    <dgm:cxn modelId="{155979E9-C84C-415C-9097-A98FD91555CB}" type="presOf" srcId="{E5E4610E-905B-478C-A194-AFBA3BFBFE9C}" destId="{EC9765C6-B1BF-42DE-84F4-AA53CF1A403F}" srcOrd="0" destOrd="0" presId="urn:microsoft.com/office/officeart/2005/8/layout/radial5"/>
    <dgm:cxn modelId="{51466600-21A6-4AA7-AD29-49FAE9E2046A}" type="presOf" srcId="{2099CF0F-7341-482F-9F08-0CA757995E93}" destId="{1192985D-3206-4C19-AE95-8AA906E37EB5}" srcOrd="0" destOrd="0" presId="urn:microsoft.com/office/officeart/2005/8/layout/radial5"/>
    <dgm:cxn modelId="{0268C9E4-C6F6-481E-8FD9-DE7F056E1ABE}" srcId="{5E04FCB2-FF94-41EC-A25B-978A824D91A8}" destId="{E0783131-33AD-467F-8515-8D186E156F77}" srcOrd="2" destOrd="0" parTransId="{071E831E-2006-4A00-986A-39DE8325A160}" sibTransId="{4C6C0ECB-5695-4820-BE95-F85756916639}"/>
    <dgm:cxn modelId="{7FA3F45E-5A1F-432D-A69D-4FE1A6F9996A}" type="presOf" srcId="{071E831E-2006-4A00-986A-39DE8325A160}" destId="{031A9FA7-5CC8-4CB1-A9C8-E324FD138921}" srcOrd="0" destOrd="0" presId="urn:microsoft.com/office/officeart/2005/8/layout/radial5"/>
    <dgm:cxn modelId="{EE142019-9C09-40E2-9818-50ACA9A981FF}" type="presOf" srcId="{5E04FCB2-FF94-41EC-A25B-978A824D91A8}" destId="{A80AA253-FFE3-4888-9E3B-992D44F377C1}" srcOrd="0" destOrd="0" presId="urn:microsoft.com/office/officeart/2005/8/layout/radial5"/>
    <dgm:cxn modelId="{CBF01A67-3600-4998-BCA3-39677454ABB0}" srcId="{5E04FCB2-FF94-41EC-A25B-978A824D91A8}" destId="{D7795712-6BD1-42B2-9614-773417AE0DC1}" srcOrd="1" destOrd="0" parTransId="{E5E4610E-905B-478C-A194-AFBA3BFBFE9C}" sibTransId="{8B9393FA-3E12-41B2-B80E-9F7919C253D4}"/>
    <dgm:cxn modelId="{51053B33-25AE-479A-8C8C-9F01E2D79174}" type="presOf" srcId="{2099CF0F-7341-482F-9F08-0CA757995E93}" destId="{0111DF43-9182-429F-9A1D-8C51BC960B6E}" srcOrd="1" destOrd="0" presId="urn:microsoft.com/office/officeart/2005/8/layout/radial5"/>
    <dgm:cxn modelId="{72D11CDA-B512-4B14-AD4D-114B104A8E6B}" type="presOf" srcId="{3307668F-D9E0-475B-BC85-BA29F319F7EC}" destId="{30450062-710B-4C63-B804-429032A9A464}" srcOrd="0" destOrd="0" presId="urn:microsoft.com/office/officeart/2005/8/layout/radial5"/>
    <dgm:cxn modelId="{824F08C7-3695-4D06-9F97-A5333908BF92}" srcId="{5E04FCB2-FF94-41EC-A25B-978A824D91A8}" destId="{EBDBACEE-3D58-4033-B96C-464C6ECCB122}" srcOrd="0" destOrd="0" parTransId="{666C24C4-4A9D-48F2-BC8E-18BFA49153A9}" sibTransId="{10ECD9CB-13D6-4E6B-9009-54AAD2B12DDF}"/>
    <dgm:cxn modelId="{F3CCCD0B-CC29-4331-8C35-2FB15BBC2875}" srcId="{3307668F-D9E0-475B-BC85-BA29F319F7EC}" destId="{5E04FCB2-FF94-41EC-A25B-978A824D91A8}" srcOrd="0" destOrd="0" parTransId="{8C96B270-5951-4CDF-A3E6-DC8BE0ADD6CF}" sibTransId="{CDD09205-F229-4F00-B464-00381A61766B}"/>
    <dgm:cxn modelId="{172950F4-6A3B-4341-80C9-AC41FD3609C0}" type="presOf" srcId="{680ACE5F-A10A-486D-B771-AA1CC5880811}" destId="{9FD0C161-AD25-4AF0-820A-A03A1766736A}" srcOrd="1" destOrd="0" presId="urn:microsoft.com/office/officeart/2005/8/layout/radial5"/>
    <dgm:cxn modelId="{C6123D8F-8731-4F7E-B767-0D3C25D03396}" type="presOf" srcId="{E5E4610E-905B-478C-A194-AFBA3BFBFE9C}" destId="{D19C1A91-6550-4D17-99DC-9FC2069F9471}" srcOrd="1" destOrd="0" presId="urn:microsoft.com/office/officeart/2005/8/layout/radial5"/>
    <dgm:cxn modelId="{46DF7549-7600-444D-9B74-AA4EC436A983}" type="presOf" srcId="{EBDBACEE-3D58-4033-B96C-464C6ECCB122}" destId="{B39F3A3D-34C3-4896-B6B8-9A17D950297E}" srcOrd="0" destOrd="0" presId="urn:microsoft.com/office/officeart/2005/8/layout/radial5"/>
    <dgm:cxn modelId="{D28278EF-6BB3-4FB2-B7E9-E845BFE1C9AF}" type="presOf" srcId="{B7CC9FBE-D23D-438C-BA6D-DDBB6B6C3838}" destId="{E4F934F0-83B5-4EC3-AE40-0074AB36FAB8}" srcOrd="0" destOrd="0" presId="urn:microsoft.com/office/officeart/2005/8/layout/radial5"/>
    <dgm:cxn modelId="{2B407AC9-D980-4EAB-BE63-8FE33583CE2E}" type="presOf" srcId="{666C24C4-4A9D-48F2-BC8E-18BFA49153A9}" destId="{102B5C35-6B84-4C33-963F-6C23A378C2BF}" srcOrd="1" destOrd="0" presId="urn:microsoft.com/office/officeart/2005/8/layout/radial5"/>
    <dgm:cxn modelId="{B6F20236-1091-4414-A3E3-13D014616D9F}" type="presOf" srcId="{94F76A26-1985-43FE-A719-9F5A6506981B}" destId="{B8F80729-E4A2-4B7F-901B-23788348F6BF}" srcOrd="0" destOrd="0" presId="urn:microsoft.com/office/officeart/2005/8/layout/radial5"/>
    <dgm:cxn modelId="{71722372-4C72-4D27-8CEC-51461C6C8B1F}" type="presOf" srcId="{680ACE5F-A10A-486D-B771-AA1CC5880811}" destId="{356ADFAC-19E0-4539-BD0B-49A687B9F143}" srcOrd="0" destOrd="0" presId="urn:microsoft.com/office/officeart/2005/8/layout/radial5"/>
    <dgm:cxn modelId="{5EAF8D45-736E-4173-88DB-1817725CD6CB}" type="presOf" srcId="{071E831E-2006-4A00-986A-39DE8325A160}" destId="{DBF52FA3-0E93-4943-A76F-EA838E58EB8F}" srcOrd="1" destOrd="0" presId="urn:microsoft.com/office/officeart/2005/8/layout/radial5"/>
    <dgm:cxn modelId="{98DFC2F4-5B2A-42AF-B9A5-5CF220F76C42}" type="presOf" srcId="{D7795712-6BD1-42B2-9614-773417AE0DC1}" destId="{7B8FDC4F-5617-4072-B261-3D3396799EF1}" srcOrd="0" destOrd="0" presId="urn:microsoft.com/office/officeart/2005/8/layout/radial5"/>
    <dgm:cxn modelId="{963E8332-C884-4722-8815-F2F46984E189}" type="presOf" srcId="{666C24C4-4A9D-48F2-BC8E-18BFA49153A9}" destId="{B25A9109-5C9B-4C38-9523-5A71D5509A15}" srcOrd="0" destOrd="0" presId="urn:microsoft.com/office/officeart/2005/8/layout/radial5"/>
    <dgm:cxn modelId="{C687FC77-44EA-42B7-8060-4DD0F46A8B76}" srcId="{5E04FCB2-FF94-41EC-A25B-978A824D91A8}" destId="{B7CC9FBE-D23D-438C-BA6D-DDBB6B6C3838}" srcOrd="3" destOrd="0" parTransId="{2099CF0F-7341-482F-9F08-0CA757995E93}" sibTransId="{52CB1063-2F3F-42E2-AC38-7D99CB43230B}"/>
    <dgm:cxn modelId="{4B8F363B-0DBA-4A08-883C-712342430276}" type="presParOf" srcId="{30450062-710B-4C63-B804-429032A9A464}" destId="{A80AA253-FFE3-4888-9E3B-992D44F377C1}" srcOrd="0" destOrd="0" presId="urn:microsoft.com/office/officeart/2005/8/layout/radial5"/>
    <dgm:cxn modelId="{F0D3792C-0C21-4F49-A54B-37BDEC82CA42}" type="presParOf" srcId="{30450062-710B-4C63-B804-429032A9A464}" destId="{B25A9109-5C9B-4C38-9523-5A71D5509A15}" srcOrd="1" destOrd="0" presId="urn:microsoft.com/office/officeart/2005/8/layout/radial5"/>
    <dgm:cxn modelId="{3F92BB7F-7F16-4897-8E6F-F4F86F90966C}" type="presParOf" srcId="{B25A9109-5C9B-4C38-9523-5A71D5509A15}" destId="{102B5C35-6B84-4C33-963F-6C23A378C2BF}" srcOrd="0" destOrd="0" presId="urn:microsoft.com/office/officeart/2005/8/layout/radial5"/>
    <dgm:cxn modelId="{9AE01FD2-EA41-4846-8EBA-BD51A0D8677B}" type="presParOf" srcId="{30450062-710B-4C63-B804-429032A9A464}" destId="{B39F3A3D-34C3-4896-B6B8-9A17D950297E}" srcOrd="2" destOrd="0" presId="urn:microsoft.com/office/officeart/2005/8/layout/radial5"/>
    <dgm:cxn modelId="{20EB231B-E7AD-49F5-9A81-20B29AE2880F}" type="presParOf" srcId="{30450062-710B-4C63-B804-429032A9A464}" destId="{EC9765C6-B1BF-42DE-84F4-AA53CF1A403F}" srcOrd="3" destOrd="0" presId="urn:microsoft.com/office/officeart/2005/8/layout/radial5"/>
    <dgm:cxn modelId="{B4F8DB81-5CC1-4CFE-A70B-A55574305AEE}" type="presParOf" srcId="{EC9765C6-B1BF-42DE-84F4-AA53CF1A403F}" destId="{D19C1A91-6550-4D17-99DC-9FC2069F9471}" srcOrd="0" destOrd="0" presId="urn:microsoft.com/office/officeart/2005/8/layout/radial5"/>
    <dgm:cxn modelId="{6E22DBD3-3D16-44C9-BD80-FC9D57E886B8}" type="presParOf" srcId="{30450062-710B-4C63-B804-429032A9A464}" destId="{7B8FDC4F-5617-4072-B261-3D3396799EF1}" srcOrd="4" destOrd="0" presId="urn:microsoft.com/office/officeart/2005/8/layout/radial5"/>
    <dgm:cxn modelId="{8B5C8117-28DE-4418-9B02-03E491EDD956}" type="presParOf" srcId="{30450062-710B-4C63-B804-429032A9A464}" destId="{031A9FA7-5CC8-4CB1-A9C8-E324FD138921}" srcOrd="5" destOrd="0" presId="urn:microsoft.com/office/officeart/2005/8/layout/radial5"/>
    <dgm:cxn modelId="{18BB72B1-9330-4A0A-A4CC-5582985CE65F}" type="presParOf" srcId="{031A9FA7-5CC8-4CB1-A9C8-E324FD138921}" destId="{DBF52FA3-0E93-4943-A76F-EA838E58EB8F}" srcOrd="0" destOrd="0" presId="urn:microsoft.com/office/officeart/2005/8/layout/radial5"/>
    <dgm:cxn modelId="{D70218C5-A3DC-4A8E-8DF9-75177EBBA7A7}" type="presParOf" srcId="{30450062-710B-4C63-B804-429032A9A464}" destId="{AF972B99-7449-482A-B336-8BBBF56E7A0B}" srcOrd="6" destOrd="0" presId="urn:microsoft.com/office/officeart/2005/8/layout/radial5"/>
    <dgm:cxn modelId="{C50FE22C-86BF-4686-82E2-D38842EF0CA4}" type="presParOf" srcId="{30450062-710B-4C63-B804-429032A9A464}" destId="{1192985D-3206-4C19-AE95-8AA906E37EB5}" srcOrd="7" destOrd="0" presId="urn:microsoft.com/office/officeart/2005/8/layout/radial5"/>
    <dgm:cxn modelId="{D0FF38F1-6122-45E1-9850-B691564D68F7}" type="presParOf" srcId="{1192985D-3206-4C19-AE95-8AA906E37EB5}" destId="{0111DF43-9182-429F-9A1D-8C51BC960B6E}" srcOrd="0" destOrd="0" presId="urn:microsoft.com/office/officeart/2005/8/layout/radial5"/>
    <dgm:cxn modelId="{B67AAF3F-6492-4CC4-B9B5-B38FD4C80717}" type="presParOf" srcId="{30450062-710B-4C63-B804-429032A9A464}" destId="{E4F934F0-83B5-4EC3-AE40-0074AB36FAB8}" srcOrd="8" destOrd="0" presId="urn:microsoft.com/office/officeart/2005/8/layout/radial5"/>
    <dgm:cxn modelId="{982CFE34-AEB8-45FB-9264-2D73FC7B7991}" type="presParOf" srcId="{30450062-710B-4C63-B804-429032A9A464}" destId="{356ADFAC-19E0-4539-BD0B-49A687B9F143}" srcOrd="9" destOrd="0" presId="urn:microsoft.com/office/officeart/2005/8/layout/radial5"/>
    <dgm:cxn modelId="{A5E69D7B-D043-4A12-BDDE-B1F158F8B86C}" type="presParOf" srcId="{356ADFAC-19E0-4539-BD0B-49A687B9F143}" destId="{9FD0C161-AD25-4AF0-820A-A03A1766736A}" srcOrd="0" destOrd="0" presId="urn:microsoft.com/office/officeart/2005/8/layout/radial5"/>
    <dgm:cxn modelId="{963C51F4-2824-477F-974A-E1BB8925D5C9}" type="presParOf" srcId="{30450062-710B-4C63-B804-429032A9A464}" destId="{B8F80729-E4A2-4B7F-901B-23788348F6B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15E512-920A-46CA-BD72-54F477C2A196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557C90D4-37DE-4BB5-8CA5-B3CE216A460D}">
      <dgm:prSet phldrT="[Texto]"/>
      <dgm:spPr/>
      <dgm:t>
        <a:bodyPr/>
        <a:lstStyle/>
        <a:p>
          <a:r>
            <a:rPr lang="es-CL" b="1" dirty="0" smtClean="0">
              <a:solidFill>
                <a:srgbClr val="002060"/>
              </a:solidFill>
            </a:rPr>
            <a:t>Incremento de la motivación de los estudiantes</a:t>
          </a:r>
          <a:endParaRPr lang="es-CL" b="1" dirty="0">
            <a:solidFill>
              <a:srgbClr val="002060"/>
            </a:solidFill>
          </a:endParaRPr>
        </a:p>
      </dgm:t>
    </dgm:pt>
    <dgm:pt modelId="{44CB2CCA-619E-499A-8067-BF4D7BD73EAD}" type="parTrans" cxnId="{E6ED6F4E-CA8E-41F6-A7F5-EE3638AFF77B}">
      <dgm:prSet/>
      <dgm:spPr/>
      <dgm:t>
        <a:bodyPr/>
        <a:lstStyle/>
        <a:p>
          <a:endParaRPr lang="es-CL"/>
        </a:p>
      </dgm:t>
    </dgm:pt>
    <dgm:pt modelId="{B8CEEEC9-6A0E-44D3-9881-62ADCCFD9EF4}" type="sibTrans" cxnId="{E6ED6F4E-CA8E-41F6-A7F5-EE3638AFF77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CL"/>
        </a:p>
      </dgm:t>
    </dgm:pt>
    <dgm:pt modelId="{6D25EB95-522A-4DBA-BE0A-DF87A83A919E}">
      <dgm:prSet phldrT="[Texto]"/>
      <dgm:spPr/>
      <dgm:t>
        <a:bodyPr/>
        <a:lstStyle/>
        <a:p>
          <a:r>
            <a:rPr lang="es-CL" b="1" dirty="0" smtClean="0">
              <a:solidFill>
                <a:srgbClr val="002060"/>
              </a:solidFill>
            </a:rPr>
            <a:t>Ruptura de espacio -tiempo</a:t>
          </a:r>
          <a:endParaRPr lang="es-CL" b="1" dirty="0">
            <a:solidFill>
              <a:srgbClr val="002060"/>
            </a:solidFill>
          </a:endParaRPr>
        </a:p>
      </dgm:t>
    </dgm:pt>
    <dgm:pt modelId="{E20E7429-C801-4C53-AD1A-C18F6A1C5225}" type="parTrans" cxnId="{D683FA64-8728-465D-9981-B7C39E67E1E4}">
      <dgm:prSet/>
      <dgm:spPr/>
      <dgm:t>
        <a:bodyPr/>
        <a:lstStyle/>
        <a:p>
          <a:endParaRPr lang="es-CL"/>
        </a:p>
      </dgm:t>
    </dgm:pt>
    <dgm:pt modelId="{340A2A9F-2C31-4D02-9068-732EDCA9F4AC}" type="sibTrans" cxnId="{D683FA64-8728-465D-9981-B7C39E67E1E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L"/>
        </a:p>
      </dgm:t>
    </dgm:pt>
    <dgm:pt modelId="{D56AB2F4-3473-44FC-85CC-8DE2436CCC14}">
      <dgm:prSet phldrT="[Texto]"/>
      <dgm:spPr/>
      <dgm:t>
        <a:bodyPr/>
        <a:lstStyle/>
        <a:p>
          <a:r>
            <a:rPr lang="es-CL" b="1" dirty="0" smtClean="0">
              <a:solidFill>
                <a:srgbClr val="002060"/>
              </a:solidFill>
            </a:rPr>
            <a:t>Adecuación de tiempo de aprendizaje</a:t>
          </a:r>
          <a:endParaRPr lang="es-CL" b="1" dirty="0">
            <a:solidFill>
              <a:srgbClr val="002060"/>
            </a:solidFill>
          </a:endParaRPr>
        </a:p>
      </dgm:t>
    </dgm:pt>
    <dgm:pt modelId="{89E6C539-8448-4B20-8476-8E8B8B7CCC18}" type="parTrans" cxnId="{5781BE13-B89E-4C60-BC25-7E5E50A1F8B3}">
      <dgm:prSet/>
      <dgm:spPr/>
      <dgm:t>
        <a:bodyPr/>
        <a:lstStyle/>
        <a:p>
          <a:endParaRPr lang="es-CL"/>
        </a:p>
      </dgm:t>
    </dgm:pt>
    <dgm:pt modelId="{8998D169-0A82-48BA-86D1-E415C05F8BEA}" type="sibTrans" cxnId="{5781BE13-B89E-4C60-BC25-7E5E50A1F8B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s-CL"/>
        </a:p>
      </dgm:t>
    </dgm:pt>
    <dgm:pt modelId="{26AC21CE-D14D-4A19-9B2F-3A52DDDD251A}">
      <dgm:prSet phldrT="[Texto]"/>
      <dgm:spPr/>
      <dgm:t>
        <a:bodyPr/>
        <a:lstStyle/>
        <a:p>
          <a:r>
            <a:rPr lang="es-CL" b="1" dirty="0" smtClean="0">
              <a:solidFill>
                <a:srgbClr val="002060"/>
              </a:solidFill>
            </a:rPr>
            <a:t>Diversificación de actividades de aprendizaje</a:t>
          </a:r>
          <a:endParaRPr lang="es-CL" b="1" dirty="0">
            <a:solidFill>
              <a:srgbClr val="002060"/>
            </a:solidFill>
          </a:endParaRPr>
        </a:p>
      </dgm:t>
    </dgm:pt>
    <dgm:pt modelId="{B9A30A3B-EA5D-495D-A360-C9BF7A8BD082}" type="parTrans" cxnId="{53049050-A319-4294-851D-6B77D4DE25C2}">
      <dgm:prSet/>
      <dgm:spPr/>
      <dgm:t>
        <a:bodyPr/>
        <a:lstStyle/>
        <a:p>
          <a:endParaRPr lang="es-CL"/>
        </a:p>
      </dgm:t>
    </dgm:pt>
    <dgm:pt modelId="{504BE092-E4C0-4F73-9057-D4037E327B37}" type="sibTrans" cxnId="{53049050-A319-4294-851D-6B77D4DE25C2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CL"/>
        </a:p>
      </dgm:t>
    </dgm:pt>
    <dgm:pt modelId="{3B5EBA94-2648-4C6B-B43B-9D51C20EC685}">
      <dgm:prSet phldrT="[Texto]"/>
      <dgm:spPr/>
      <dgm:t>
        <a:bodyPr/>
        <a:lstStyle/>
        <a:p>
          <a:r>
            <a:rPr lang="es-CL" b="1" dirty="0" smtClean="0">
              <a:solidFill>
                <a:srgbClr val="002060"/>
              </a:solidFill>
            </a:rPr>
            <a:t>Favorece </a:t>
          </a:r>
          <a:r>
            <a:rPr lang="es-CL" b="1" smtClean="0">
              <a:solidFill>
                <a:srgbClr val="002060"/>
              </a:solidFill>
            </a:rPr>
            <a:t>la comunicación</a:t>
          </a:r>
          <a:endParaRPr lang="es-CL" b="1" dirty="0">
            <a:solidFill>
              <a:srgbClr val="002060"/>
            </a:solidFill>
          </a:endParaRPr>
        </a:p>
      </dgm:t>
    </dgm:pt>
    <dgm:pt modelId="{234B6AD2-A94E-41E4-9072-3394597E59AF}" type="parTrans" cxnId="{2E1C307D-CB53-4453-8B23-FDC4B93B4ACD}">
      <dgm:prSet/>
      <dgm:spPr/>
      <dgm:t>
        <a:bodyPr/>
        <a:lstStyle/>
        <a:p>
          <a:endParaRPr lang="es-CL"/>
        </a:p>
      </dgm:t>
    </dgm:pt>
    <dgm:pt modelId="{90EF1D6B-B239-4B03-99F1-8F348DE7FD86}" type="sibTrans" cxnId="{2E1C307D-CB53-4453-8B23-FDC4B93B4ACD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CL"/>
        </a:p>
      </dgm:t>
    </dgm:pt>
    <dgm:pt modelId="{D70C04A4-A298-4B79-A2E8-5DF1B72EE118}" type="pres">
      <dgm:prSet presAssocID="{0615E512-920A-46CA-BD72-54F477C2A19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CL"/>
        </a:p>
      </dgm:t>
    </dgm:pt>
    <dgm:pt modelId="{81FE1DEB-1C15-425A-ABDE-D2B66C5165F7}" type="pres">
      <dgm:prSet presAssocID="{557C90D4-37DE-4BB5-8CA5-B3CE216A460D}" presName="text1" presStyleCnt="0"/>
      <dgm:spPr/>
    </dgm:pt>
    <dgm:pt modelId="{303ACCEA-EAF4-4B79-879F-C78763F7FFB5}" type="pres">
      <dgm:prSet presAssocID="{557C90D4-37DE-4BB5-8CA5-B3CE216A460D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7A83DCA-A8A7-4B23-85BE-AC45FFA4ADB5}" type="pres">
      <dgm:prSet presAssocID="{557C90D4-37DE-4BB5-8CA5-B3CE216A460D}" presName="textaccent1" presStyleCnt="0"/>
      <dgm:spPr/>
    </dgm:pt>
    <dgm:pt modelId="{F96D1C25-F3EF-409B-B27A-7562ED223F56}" type="pres">
      <dgm:prSet presAssocID="{557C90D4-37DE-4BB5-8CA5-B3CE216A460D}" presName="accentRepeatNode" presStyleLbl="solidAlignAcc1" presStyleIdx="0" presStyleCnt="10"/>
      <dgm:spPr/>
    </dgm:pt>
    <dgm:pt modelId="{02E53F31-BE33-43A0-95F5-26C3DD0E4873}" type="pres">
      <dgm:prSet presAssocID="{B8CEEEC9-6A0E-44D3-9881-62ADCCFD9EF4}" presName="image1" presStyleCnt="0"/>
      <dgm:spPr/>
    </dgm:pt>
    <dgm:pt modelId="{FCEF0169-BC57-4E89-B51B-97287C5990CE}" type="pres">
      <dgm:prSet presAssocID="{B8CEEEC9-6A0E-44D3-9881-62ADCCFD9EF4}" presName="imageRepeatNode" presStyleLbl="alignAcc1" presStyleIdx="0" presStyleCnt="5"/>
      <dgm:spPr/>
      <dgm:t>
        <a:bodyPr/>
        <a:lstStyle/>
        <a:p>
          <a:endParaRPr lang="es-CL"/>
        </a:p>
      </dgm:t>
    </dgm:pt>
    <dgm:pt modelId="{160DC76B-30F4-4AD7-9AFB-C179D9ABBFD9}" type="pres">
      <dgm:prSet presAssocID="{B8CEEEC9-6A0E-44D3-9881-62ADCCFD9EF4}" presName="imageaccent1" presStyleCnt="0"/>
      <dgm:spPr/>
    </dgm:pt>
    <dgm:pt modelId="{B70BE8C0-D371-4998-883A-EAF56296C2B3}" type="pres">
      <dgm:prSet presAssocID="{B8CEEEC9-6A0E-44D3-9881-62ADCCFD9EF4}" presName="accentRepeatNode" presStyleLbl="solidAlignAcc1" presStyleIdx="1" presStyleCnt="10"/>
      <dgm:spPr/>
    </dgm:pt>
    <dgm:pt modelId="{26AADEE0-C58E-48BA-9CA0-32E94A8ECC10}" type="pres">
      <dgm:prSet presAssocID="{6D25EB95-522A-4DBA-BE0A-DF87A83A919E}" presName="text2" presStyleCnt="0"/>
      <dgm:spPr/>
    </dgm:pt>
    <dgm:pt modelId="{683DA918-E3C1-4BE5-BF45-8F0DC2695189}" type="pres">
      <dgm:prSet presAssocID="{6D25EB95-522A-4DBA-BE0A-DF87A83A919E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75F1250-75D6-4AAE-97F1-B7E6DC9E55CD}" type="pres">
      <dgm:prSet presAssocID="{6D25EB95-522A-4DBA-BE0A-DF87A83A919E}" presName="textaccent2" presStyleCnt="0"/>
      <dgm:spPr/>
    </dgm:pt>
    <dgm:pt modelId="{EB4D57B9-C381-4BC7-867D-ADB2FD69EC15}" type="pres">
      <dgm:prSet presAssocID="{6D25EB95-522A-4DBA-BE0A-DF87A83A919E}" presName="accentRepeatNode" presStyleLbl="solidAlignAcc1" presStyleIdx="2" presStyleCnt="10"/>
      <dgm:spPr/>
    </dgm:pt>
    <dgm:pt modelId="{86FEAC9B-248C-40E6-9F1A-979313760417}" type="pres">
      <dgm:prSet presAssocID="{340A2A9F-2C31-4D02-9068-732EDCA9F4AC}" presName="image2" presStyleCnt="0"/>
      <dgm:spPr/>
    </dgm:pt>
    <dgm:pt modelId="{AA758E5F-9254-4C69-8E60-C4E13FC04CC4}" type="pres">
      <dgm:prSet presAssocID="{340A2A9F-2C31-4D02-9068-732EDCA9F4AC}" presName="imageRepeatNode" presStyleLbl="alignAcc1" presStyleIdx="1" presStyleCnt="5"/>
      <dgm:spPr/>
      <dgm:t>
        <a:bodyPr/>
        <a:lstStyle/>
        <a:p>
          <a:endParaRPr lang="es-CL"/>
        </a:p>
      </dgm:t>
    </dgm:pt>
    <dgm:pt modelId="{A586591A-D6C1-41FB-BD87-E00EC5717610}" type="pres">
      <dgm:prSet presAssocID="{340A2A9F-2C31-4D02-9068-732EDCA9F4AC}" presName="imageaccent2" presStyleCnt="0"/>
      <dgm:spPr/>
    </dgm:pt>
    <dgm:pt modelId="{3EEF953E-36E8-4EE3-85B9-35724668B416}" type="pres">
      <dgm:prSet presAssocID="{340A2A9F-2C31-4D02-9068-732EDCA9F4AC}" presName="accentRepeatNode" presStyleLbl="solidAlignAcc1" presStyleIdx="3" presStyleCnt="10"/>
      <dgm:spPr/>
    </dgm:pt>
    <dgm:pt modelId="{3A0BC1F1-941F-4224-A6A0-1E0C7C99ADD0}" type="pres">
      <dgm:prSet presAssocID="{D56AB2F4-3473-44FC-85CC-8DE2436CCC14}" presName="text3" presStyleCnt="0"/>
      <dgm:spPr/>
    </dgm:pt>
    <dgm:pt modelId="{D21E0370-7A71-4A2D-A4D7-C59F71F0E270}" type="pres">
      <dgm:prSet presAssocID="{D56AB2F4-3473-44FC-85CC-8DE2436CCC14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728C62B-9B94-4584-9759-403561FAA055}" type="pres">
      <dgm:prSet presAssocID="{D56AB2F4-3473-44FC-85CC-8DE2436CCC14}" presName="textaccent3" presStyleCnt="0"/>
      <dgm:spPr/>
    </dgm:pt>
    <dgm:pt modelId="{EAD02CBA-CF46-459D-B357-7949AE78F932}" type="pres">
      <dgm:prSet presAssocID="{D56AB2F4-3473-44FC-85CC-8DE2436CCC14}" presName="accentRepeatNode" presStyleLbl="solidAlignAcc1" presStyleIdx="4" presStyleCnt="10"/>
      <dgm:spPr/>
    </dgm:pt>
    <dgm:pt modelId="{6C0AF603-3326-4949-B1EA-1D5CB8C29F63}" type="pres">
      <dgm:prSet presAssocID="{8998D169-0A82-48BA-86D1-E415C05F8BEA}" presName="image3" presStyleCnt="0"/>
      <dgm:spPr/>
    </dgm:pt>
    <dgm:pt modelId="{5C432879-536D-44D0-AA7E-415EB2D934F9}" type="pres">
      <dgm:prSet presAssocID="{8998D169-0A82-48BA-86D1-E415C05F8BEA}" presName="imageRepeatNode" presStyleLbl="alignAcc1" presStyleIdx="2" presStyleCnt="5"/>
      <dgm:spPr/>
      <dgm:t>
        <a:bodyPr/>
        <a:lstStyle/>
        <a:p>
          <a:endParaRPr lang="es-CL"/>
        </a:p>
      </dgm:t>
    </dgm:pt>
    <dgm:pt modelId="{C6B064B6-7C43-492C-A321-B4BDC088F300}" type="pres">
      <dgm:prSet presAssocID="{8998D169-0A82-48BA-86D1-E415C05F8BEA}" presName="imageaccent3" presStyleCnt="0"/>
      <dgm:spPr/>
    </dgm:pt>
    <dgm:pt modelId="{CB7605C7-7361-4744-9814-582C4E61582A}" type="pres">
      <dgm:prSet presAssocID="{8998D169-0A82-48BA-86D1-E415C05F8BEA}" presName="accentRepeatNode" presStyleLbl="solidAlignAcc1" presStyleIdx="5" presStyleCnt="10"/>
      <dgm:spPr/>
    </dgm:pt>
    <dgm:pt modelId="{5A03075D-BF0A-4733-AAD2-ABFDE874F1D7}" type="pres">
      <dgm:prSet presAssocID="{26AC21CE-D14D-4A19-9B2F-3A52DDDD251A}" presName="text4" presStyleCnt="0"/>
      <dgm:spPr/>
    </dgm:pt>
    <dgm:pt modelId="{FF4FC3E8-6421-42C2-B52F-43BE5C3DC28A}" type="pres">
      <dgm:prSet presAssocID="{26AC21CE-D14D-4A19-9B2F-3A52DDDD251A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BC6CE19-A8F5-48DB-A848-3877E551EB73}" type="pres">
      <dgm:prSet presAssocID="{26AC21CE-D14D-4A19-9B2F-3A52DDDD251A}" presName="textaccent4" presStyleCnt="0"/>
      <dgm:spPr/>
    </dgm:pt>
    <dgm:pt modelId="{7D3A4B73-F1FA-48A4-8B83-8A260E9BFDA6}" type="pres">
      <dgm:prSet presAssocID="{26AC21CE-D14D-4A19-9B2F-3A52DDDD251A}" presName="accentRepeatNode" presStyleLbl="solidAlignAcc1" presStyleIdx="6" presStyleCnt="10"/>
      <dgm:spPr/>
    </dgm:pt>
    <dgm:pt modelId="{DC190655-92BA-49E6-95CA-7D15E0105261}" type="pres">
      <dgm:prSet presAssocID="{504BE092-E4C0-4F73-9057-D4037E327B37}" presName="image4" presStyleCnt="0"/>
      <dgm:spPr/>
    </dgm:pt>
    <dgm:pt modelId="{6369D01C-C942-41B5-8C39-239D766BCE68}" type="pres">
      <dgm:prSet presAssocID="{504BE092-E4C0-4F73-9057-D4037E327B37}" presName="imageRepeatNode" presStyleLbl="alignAcc1" presStyleIdx="3" presStyleCnt="5"/>
      <dgm:spPr/>
      <dgm:t>
        <a:bodyPr/>
        <a:lstStyle/>
        <a:p>
          <a:endParaRPr lang="es-CL"/>
        </a:p>
      </dgm:t>
    </dgm:pt>
    <dgm:pt modelId="{457C225B-58C2-47E0-94DE-237F8DED4CDC}" type="pres">
      <dgm:prSet presAssocID="{504BE092-E4C0-4F73-9057-D4037E327B37}" presName="imageaccent4" presStyleCnt="0"/>
      <dgm:spPr/>
    </dgm:pt>
    <dgm:pt modelId="{FEB7E42A-16EC-4F8C-99A8-51D34EA935FF}" type="pres">
      <dgm:prSet presAssocID="{504BE092-E4C0-4F73-9057-D4037E327B37}" presName="accentRepeatNode" presStyleLbl="solidAlignAcc1" presStyleIdx="7" presStyleCnt="10"/>
      <dgm:spPr/>
    </dgm:pt>
    <dgm:pt modelId="{42C9DB79-8839-41F6-8AEC-F42B966262B1}" type="pres">
      <dgm:prSet presAssocID="{3B5EBA94-2648-4C6B-B43B-9D51C20EC685}" presName="text5" presStyleCnt="0"/>
      <dgm:spPr/>
    </dgm:pt>
    <dgm:pt modelId="{BF74ED75-F66A-4A98-932C-A5380A78730B}" type="pres">
      <dgm:prSet presAssocID="{3B5EBA94-2648-4C6B-B43B-9D51C20EC685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7526788-23C3-4457-9F31-09304015E40D}" type="pres">
      <dgm:prSet presAssocID="{3B5EBA94-2648-4C6B-B43B-9D51C20EC685}" presName="textaccent5" presStyleCnt="0"/>
      <dgm:spPr/>
    </dgm:pt>
    <dgm:pt modelId="{31AA2009-A177-453F-995F-ABEEE8F31FCA}" type="pres">
      <dgm:prSet presAssocID="{3B5EBA94-2648-4C6B-B43B-9D51C20EC685}" presName="accentRepeatNode" presStyleLbl="solidAlignAcc1" presStyleIdx="8" presStyleCnt="10"/>
      <dgm:spPr/>
    </dgm:pt>
    <dgm:pt modelId="{1767E99E-B287-4C60-B05A-1AA6A14E6BB8}" type="pres">
      <dgm:prSet presAssocID="{90EF1D6B-B239-4B03-99F1-8F348DE7FD86}" presName="image5" presStyleCnt="0"/>
      <dgm:spPr/>
    </dgm:pt>
    <dgm:pt modelId="{8CFC243F-5660-4249-BF3D-EB9F352A6517}" type="pres">
      <dgm:prSet presAssocID="{90EF1D6B-B239-4B03-99F1-8F348DE7FD86}" presName="imageRepeatNode" presStyleLbl="alignAcc1" presStyleIdx="4" presStyleCnt="5"/>
      <dgm:spPr/>
      <dgm:t>
        <a:bodyPr/>
        <a:lstStyle/>
        <a:p>
          <a:endParaRPr lang="es-CL"/>
        </a:p>
      </dgm:t>
    </dgm:pt>
    <dgm:pt modelId="{60B29269-7D55-4B56-AB0E-6FD758747D8A}" type="pres">
      <dgm:prSet presAssocID="{90EF1D6B-B239-4B03-99F1-8F348DE7FD86}" presName="imageaccent5" presStyleCnt="0"/>
      <dgm:spPr/>
    </dgm:pt>
    <dgm:pt modelId="{42755C22-4758-4B28-B886-F7E1EE688283}" type="pres">
      <dgm:prSet presAssocID="{90EF1D6B-B239-4B03-99F1-8F348DE7FD86}" presName="accentRepeatNode" presStyleLbl="solidAlignAcc1" presStyleIdx="9" presStyleCnt="10"/>
      <dgm:spPr/>
    </dgm:pt>
  </dgm:ptLst>
  <dgm:cxnLst>
    <dgm:cxn modelId="{221C1E89-D870-41D8-8CEC-6FAB134758C7}" type="presOf" srcId="{90EF1D6B-B239-4B03-99F1-8F348DE7FD86}" destId="{8CFC243F-5660-4249-BF3D-EB9F352A6517}" srcOrd="0" destOrd="0" presId="urn:microsoft.com/office/officeart/2008/layout/HexagonCluster"/>
    <dgm:cxn modelId="{3ED37106-5BF6-4A85-881A-E347820CA83A}" type="presOf" srcId="{0615E512-920A-46CA-BD72-54F477C2A196}" destId="{D70C04A4-A298-4B79-A2E8-5DF1B72EE118}" srcOrd="0" destOrd="0" presId="urn:microsoft.com/office/officeart/2008/layout/HexagonCluster"/>
    <dgm:cxn modelId="{8123B7F5-CEB0-400A-85EE-BC0FCEFB4A5D}" type="presOf" srcId="{504BE092-E4C0-4F73-9057-D4037E327B37}" destId="{6369D01C-C942-41B5-8C39-239D766BCE68}" srcOrd="0" destOrd="0" presId="urn:microsoft.com/office/officeart/2008/layout/HexagonCluster"/>
    <dgm:cxn modelId="{D683FA64-8728-465D-9981-B7C39E67E1E4}" srcId="{0615E512-920A-46CA-BD72-54F477C2A196}" destId="{6D25EB95-522A-4DBA-BE0A-DF87A83A919E}" srcOrd="1" destOrd="0" parTransId="{E20E7429-C801-4C53-AD1A-C18F6A1C5225}" sibTransId="{340A2A9F-2C31-4D02-9068-732EDCA9F4AC}"/>
    <dgm:cxn modelId="{E6ED6F4E-CA8E-41F6-A7F5-EE3638AFF77B}" srcId="{0615E512-920A-46CA-BD72-54F477C2A196}" destId="{557C90D4-37DE-4BB5-8CA5-B3CE216A460D}" srcOrd="0" destOrd="0" parTransId="{44CB2CCA-619E-499A-8067-BF4D7BD73EAD}" sibTransId="{B8CEEEC9-6A0E-44D3-9881-62ADCCFD9EF4}"/>
    <dgm:cxn modelId="{8DAA0776-3E24-4452-A85C-6348A85B55D3}" type="presOf" srcId="{340A2A9F-2C31-4D02-9068-732EDCA9F4AC}" destId="{AA758E5F-9254-4C69-8E60-C4E13FC04CC4}" srcOrd="0" destOrd="0" presId="urn:microsoft.com/office/officeart/2008/layout/HexagonCluster"/>
    <dgm:cxn modelId="{53049050-A319-4294-851D-6B77D4DE25C2}" srcId="{0615E512-920A-46CA-BD72-54F477C2A196}" destId="{26AC21CE-D14D-4A19-9B2F-3A52DDDD251A}" srcOrd="3" destOrd="0" parTransId="{B9A30A3B-EA5D-495D-A360-C9BF7A8BD082}" sibTransId="{504BE092-E4C0-4F73-9057-D4037E327B37}"/>
    <dgm:cxn modelId="{5C85B1A6-4930-467E-9310-D4202C95DE3D}" type="presOf" srcId="{B8CEEEC9-6A0E-44D3-9881-62ADCCFD9EF4}" destId="{FCEF0169-BC57-4E89-B51B-97287C5990CE}" srcOrd="0" destOrd="0" presId="urn:microsoft.com/office/officeart/2008/layout/HexagonCluster"/>
    <dgm:cxn modelId="{2E1C307D-CB53-4453-8B23-FDC4B93B4ACD}" srcId="{0615E512-920A-46CA-BD72-54F477C2A196}" destId="{3B5EBA94-2648-4C6B-B43B-9D51C20EC685}" srcOrd="4" destOrd="0" parTransId="{234B6AD2-A94E-41E4-9072-3394597E59AF}" sibTransId="{90EF1D6B-B239-4B03-99F1-8F348DE7FD86}"/>
    <dgm:cxn modelId="{3E1E82D3-BA5C-4B18-97BE-E3C920C8C0B9}" type="presOf" srcId="{557C90D4-37DE-4BB5-8CA5-B3CE216A460D}" destId="{303ACCEA-EAF4-4B79-879F-C78763F7FFB5}" srcOrd="0" destOrd="0" presId="urn:microsoft.com/office/officeart/2008/layout/HexagonCluster"/>
    <dgm:cxn modelId="{F09B2411-F63E-47FA-83E3-5ADC0C5B7B6C}" type="presOf" srcId="{6D25EB95-522A-4DBA-BE0A-DF87A83A919E}" destId="{683DA918-E3C1-4BE5-BF45-8F0DC2695189}" srcOrd="0" destOrd="0" presId="urn:microsoft.com/office/officeart/2008/layout/HexagonCluster"/>
    <dgm:cxn modelId="{BC77797D-EB6A-4ED2-B91A-968FC4EBB7C9}" type="presOf" srcId="{26AC21CE-D14D-4A19-9B2F-3A52DDDD251A}" destId="{FF4FC3E8-6421-42C2-B52F-43BE5C3DC28A}" srcOrd="0" destOrd="0" presId="urn:microsoft.com/office/officeart/2008/layout/HexagonCluster"/>
    <dgm:cxn modelId="{135DD865-9902-4A50-BA32-B0FB70E3F4CE}" type="presOf" srcId="{8998D169-0A82-48BA-86D1-E415C05F8BEA}" destId="{5C432879-536D-44D0-AA7E-415EB2D934F9}" srcOrd="0" destOrd="0" presId="urn:microsoft.com/office/officeart/2008/layout/HexagonCluster"/>
    <dgm:cxn modelId="{2E2786EC-F4F7-4C90-93FE-7D080684F2FB}" type="presOf" srcId="{D56AB2F4-3473-44FC-85CC-8DE2436CCC14}" destId="{D21E0370-7A71-4A2D-A4D7-C59F71F0E270}" srcOrd="0" destOrd="0" presId="urn:microsoft.com/office/officeart/2008/layout/HexagonCluster"/>
    <dgm:cxn modelId="{50F00983-596F-4403-B848-ACD3955C7D39}" type="presOf" srcId="{3B5EBA94-2648-4C6B-B43B-9D51C20EC685}" destId="{BF74ED75-F66A-4A98-932C-A5380A78730B}" srcOrd="0" destOrd="0" presId="urn:microsoft.com/office/officeart/2008/layout/HexagonCluster"/>
    <dgm:cxn modelId="{5781BE13-B89E-4C60-BC25-7E5E50A1F8B3}" srcId="{0615E512-920A-46CA-BD72-54F477C2A196}" destId="{D56AB2F4-3473-44FC-85CC-8DE2436CCC14}" srcOrd="2" destOrd="0" parTransId="{89E6C539-8448-4B20-8476-8E8B8B7CCC18}" sibTransId="{8998D169-0A82-48BA-86D1-E415C05F8BEA}"/>
    <dgm:cxn modelId="{E4A06223-9A27-4324-A17A-3A842ED29088}" type="presParOf" srcId="{D70C04A4-A298-4B79-A2E8-5DF1B72EE118}" destId="{81FE1DEB-1C15-425A-ABDE-D2B66C5165F7}" srcOrd="0" destOrd="0" presId="urn:microsoft.com/office/officeart/2008/layout/HexagonCluster"/>
    <dgm:cxn modelId="{A7806309-7964-45C7-8D28-C20AD2BF27EA}" type="presParOf" srcId="{81FE1DEB-1C15-425A-ABDE-D2B66C5165F7}" destId="{303ACCEA-EAF4-4B79-879F-C78763F7FFB5}" srcOrd="0" destOrd="0" presId="urn:microsoft.com/office/officeart/2008/layout/HexagonCluster"/>
    <dgm:cxn modelId="{1F9E26B4-AA43-4439-8578-EDBB87A8DE44}" type="presParOf" srcId="{D70C04A4-A298-4B79-A2E8-5DF1B72EE118}" destId="{37A83DCA-A8A7-4B23-85BE-AC45FFA4ADB5}" srcOrd="1" destOrd="0" presId="urn:microsoft.com/office/officeart/2008/layout/HexagonCluster"/>
    <dgm:cxn modelId="{703D4C81-E2E2-4EB7-B3DA-344001580661}" type="presParOf" srcId="{37A83DCA-A8A7-4B23-85BE-AC45FFA4ADB5}" destId="{F96D1C25-F3EF-409B-B27A-7562ED223F56}" srcOrd="0" destOrd="0" presId="urn:microsoft.com/office/officeart/2008/layout/HexagonCluster"/>
    <dgm:cxn modelId="{99418B2C-E9E4-41D9-8CFC-481F6C777F65}" type="presParOf" srcId="{D70C04A4-A298-4B79-A2E8-5DF1B72EE118}" destId="{02E53F31-BE33-43A0-95F5-26C3DD0E4873}" srcOrd="2" destOrd="0" presId="urn:microsoft.com/office/officeart/2008/layout/HexagonCluster"/>
    <dgm:cxn modelId="{E6D6312D-8AEB-454B-87FB-20783C900B19}" type="presParOf" srcId="{02E53F31-BE33-43A0-95F5-26C3DD0E4873}" destId="{FCEF0169-BC57-4E89-B51B-97287C5990CE}" srcOrd="0" destOrd="0" presId="urn:microsoft.com/office/officeart/2008/layout/HexagonCluster"/>
    <dgm:cxn modelId="{81565567-CC4A-463E-9D36-9C52548213C1}" type="presParOf" srcId="{D70C04A4-A298-4B79-A2E8-5DF1B72EE118}" destId="{160DC76B-30F4-4AD7-9AFB-C179D9ABBFD9}" srcOrd="3" destOrd="0" presId="urn:microsoft.com/office/officeart/2008/layout/HexagonCluster"/>
    <dgm:cxn modelId="{04FB1918-0360-4DCD-A1AE-FDF52CCD99FC}" type="presParOf" srcId="{160DC76B-30F4-4AD7-9AFB-C179D9ABBFD9}" destId="{B70BE8C0-D371-4998-883A-EAF56296C2B3}" srcOrd="0" destOrd="0" presId="urn:microsoft.com/office/officeart/2008/layout/HexagonCluster"/>
    <dgm:cxn modelId="{D8DEAE94-3D6D-4148-A4B9-9EE42C480DF9}" type="presParOf" srcId="{D70C04A4-A298-4B79-A2E8-5DF1B72EE118}" destId="{26AADEE0-C58E-48BA-9CA0-32E94A8ECC10}" srcOrd="4" destOrd="0" presId="urn:microsoft.com/office/officeart/2008/layout/HexagonCluster"/>
    <dgm:cxn modelId="{D14A9C87-527A-4D67-B1B2-D54CCA610BE2}" type="presParOf" srcId="{26AADEE0-C58E-48BA-9CA0-32E94A8ECC10}" destId="{683DA918-E3C1-4BE5-BF45-8F0DC2695189}" srcOrd="0" destOrd="0" presId="urn:microsoft.com/office/officeart/2008/layout/HexagonCluster"/>
    <dgm:cxn modelId="{4B806C7C-CA45-4AAE-A323-962C41D32355}" type="presParOf" srcId="{D70C04A4-A298-4B79-A2E8-5DF1B72EE118}" destId="{C75F1250-75D6-4AAE-97F1-B7E6DC9E55CD}" srcOrd="5" destOrd="0" presId="urn:microsoft.com/office/officeart/2008/layout/HexagonCluster"/>
    <dgm:cxn modelId="{28F975CF-4041-4681-96DA-1E99AC62CD4C}" type="presParOf" srcId="{C75F1250-75D6-4AAE-97F1-B7E6DC9E55CD}" destId="{EB4D57B9-C381-4BC7-867D-ADB2FD69EC15}" srcOrd="0" destOrd="0" presId="urn:microsoft.com/office/officeart/2008/layout/HexagonCluster"/>
    <dgm:cxn modelId="{4991DBAF-9702-4FAA-806F-D2AA9AD1FA2C}" type="presParOf" srcId="{D70C04A4-A298-4B79-A2E8-5DF1B72EE118}" destId="{86FEAC9B-248C-40E6-9F1A-979313760417}" srcOrd="6" destOrd="0" presId="urn:microsoft.com/office/officeart/2008/layout/HexagonCluster"/>
    <dgm:cxn modelId="{2E475597-5F66-47EC-8483-2CDFB8D15DA3}" type="presParOf" srcId="{86FEAC9B-248C-40E6-9F1A-979313760417}" destId="{AA758E5F-9254-4C69-8E60-C4E13FC04CC4}" srcOrd="0" destOrd="0" presId="urn:microsoft.com/office/officeart/2008/layout/HexagonCluster"/>
    <dgm:cxn modelId="{1E9B0602-D02A-4993-9ED5-94A46E381352}" type="presParOf" srcId="{D70C04A4-A298-4B79-A2E8-5DF1B72EE118}" destId="{A586591A-D6C1-41FB-BD87-E00EC5717610}" srcOrd="7" destOrd="0" presId="urn:microsoft.com/office/officeart/2008/layout/HexagonCluster"/>
    <dgm:cxn modelId="{549B0DB5-554B-4A2C-AED9-F8628D449882}" type="presParOf" srcId="{A586591A-D6C1-41FB-BD87-E00EC5717610}" destId="{3EEF953E-36E8-4EE3-85B9-35724668B416}" srcOrd="0" destOrd="0" presId="urn:microsoft.com/office/officeart/2008/layout/HexagonCluster"/>
    <dgm:cxn modelId="{3669842B-07FE-4C40-A14B-80646078AAE8}" type="presParOf" srcId="{D70C04A4-A298-4B79-A2E8-5DF1B72EE118}" destId="{3A0BC1F1-941F-4224-A6A0-1E0C7C99ADD0}" srcOrd="8" destOrd="0" presId="urn:microsoft.com/office/officeart/2008/layout/HexagonCluster"/>
    <dgm:cxn modelId="{06E858EE-5480-4A86-922B-9F52559B0E83}" type="presParOf" srcId="{3A0BC1F1-941F-4224-A6A0-1E0C7C99ADD0}" destId="{D21E0370-7A71-4A2D-A4D7-C59F71F0E270}" srcOrd="0" destOrd="0" presId="urn:microsoft.com/office/officeart/2008/layout/HexagonCluster"/>
    <dgm:cxn modelId="{89196831-335D-4C5D-954C-F8822EB9493E}" type="presParOf" srcId="{D70C04A4-A298-4B79-A2E8-5DF1B72EE118}" destId="{E728C62B-9B94-4584-9759-403561FAA055}" srcOrd="9" destOrd="0" presId="urn:microsoft.com/office/officeart/2008/layout/HexagonCluster"/>
    <dgm:cxn modelId="{A9B315D3-FA8D-4CB2-9230-24758E9CED03}" type="presParOf" srcId="{E728C62B-9B94-4584-9759-403561FAA055}" destId="{EAD02CBA-CF46-459D-B357-7949AE78F932}" srcOrd="0" destOrd="0" presId="urn:microsoft.com/office/officeart/2008/layout/HexagonCluster"/>
    <dgm:cxn modelId="{1E46FFA6-6120-45EE-BC2B-055D3AE54D9D}" type="presParOf" srcId="{D70C04A4-A298-4B79-A2E8-5DF1B72EE118}" destId="{6C0AF603-3326-4949-B1EA-1D5CB8C29F63}" srcOrd="10" destOrd="0" presId="urn:microsoft.com/office/officeart/2008/layout/HexagonCluster"/>
    <dgm:cxn modelId="{66D7C798-C0DE-4137-B30E-3255A7D9837B}" type="presParOf" srcId="{6C0AF603-3326-4949-B1EA-1D5CB8C29F63}" destId="{5C432879-536D-44D0-AA7E-415EB2D934F9}" srcOrd="0" destOrd="0" presId="urn:microsoft.com/office/officeart/2008/layout/HexagonCluster"/>
    <dgm:cxn modelId="{7F9122C1-5713-4EB3-8F8E-EF4C59393644}" type="presParOf" srcId="{D70C04A4-A298-4B79-A2E8-5DF1B72EE118}" destId="{C6B064B6-7C43-492C-A321-B4BDC088F300}" srcOrd="11" destOrd="0" presId="urn:microsoft.com/office/officeart/2008/layout/HexagonCluster"/>
    <dgm:cxn modelId="{7A1EBA9A-2714-4495-8117-FB22E3369103}" type="presParOf" srcId="{C6B064B6-7C43-492C-A321-B4BDC088F300}" destId="{CB7605C7-7361-4744-9814-582C4E61582A}" srcOrd="0" destOrd="0" presId="urn:microsoft.com/office/officeart/2008/layout/HexagonCluster"/>
    <dgm:cxn modelId="{3C72C5CF-ED06-4BFF-AC37-7156FCC4AA48}" type="presParOf" srcId="{D70C04A4-A298-4B79-A2E8-5DF1B72EE118}" destId="{5A03075D-BF0A-4733-AAD2-ABFDE874F1D7}" srcOrd="12" destOrd="0" presId="urn:microsoft.com/office/officeart/2008/layout/HexagonCluster"/>
    <dgm:cxn modelId="{6BBCB28C-0503-4AD3-8064-A5D16D9882BE}" type="presParOf" srcId="{5A03075D-BF0A-4733-AAD2-ABFDE874F1D7}" destId="{FF4FC3E8-6421-42C2-B52F-43BE5C3DC28A}" srcOrd="0" destOrd="0" presId="urn:microsoft.com/office/officeart/2008/layout/HexagonCluster"/>
    <dgm:cxn modelId="{2539389C-1C8F-478C-98BE-BFF77D2DA0C9}" type="presParOf" srcId="{D70C04A4-A298-4B79-A2E8-5DF1B72EE118}" destId="{4BC6CE19-A8F5-48DB-A848-3877E551EB73}" srcOrd="13" destOrd="0" presId="urn:microsoft.com/office/officeart/2008/layout/HexagonCluster"/>
    <dgm:cxn modelId="{05DB1301-7D05-4CF6-8B45-F538B3BB8881}" type="presParOf" srcId="{4BC6CE19-A8F5-48DB-A848-3877E551EB73}" destId="{7D3A4B73-F1FA-48A4-8B83-8A260E9BFDA6}" srcOrd="0" destOrd="0" presId="urn:microsoft.com/office/officeart/2008/layout/HexagonCluster"/>
    <dgm:cxn modelId="{3A16EC4F-5EE3-4823-A4FA-D038AC9F90B6}" type="presParOf" srcId="{D70C04A4-A298-4B79-A2E8-5DF1B72EE118}" destId="{DC190655-92BA-49E6-95CA-7D15E0105261}" srcOrd="14" destOrd="0" presId="urn:microsoft.com/office/officeart/2008/layout/HexagonCluster"/>
    <dgm:cxn modelId="{B16CC550-E876-46D6-8E71-EDF35DEBAD7C}" type="presParOf" srcId="{DC190655-92BA-49E6-95CA-7D15E0105261}" destId="{6369D01C-C942-41B5-8C39-239D766BCE68}" srcOrd="0" destOrd="0" presId="urn:microsoft.com/office/officeart/2008/layout/HexagonCluster"/>
    <dgm:cxn modelId="{CE7DF80A-4BD3-4B2D-8312-B035C3944656}" type="presParOf" srcId="{D70C04A4-A298-4B79-A2E8-5DF1B72EE118}" destId="{457C225B-58C2-47E0-94DE-237F8DED4CDC}" srcOrd="15" destOrd="0" presId="urn:microsoft.com/office/officeart/2008/layout/HexagonCluster"/>
    <dgm:cxn modelId="{62B283D0-D500-43E4-A644-317D7985563A}" type="presParOf" srcId="{457C225B-58C2-47E0-94DE-237F8DED4CDC}" destId="{FEB7E42A-16EC-4F8C-99A8-51D34EA935FF}" srcOrd="0" destOrd="0" presId="urn:microsoft.com/office/officeart/2008/layout/HexagonCluster"/>
    <dgm:cxn modelId="{9A203F12-CBE2-4307-954F-16458BCD6B2A}" type="presParOf" srcId="{D70C04A4-A298-4B79-A2E8-5DF1B72EE118}" destId="{42C9DB79-8839-41F6-8AEC-F42B966262B1}" srcOrd="16" destOrd="0" presId="urn:microsoft.com/office/officeart/2008/layout/HexagonCluster"/>
    <dgm:cxn modelId="{8FD135E7-417E-46A4-8C64-0338141EB6A8}" type="presParOf" srcId="{42C9DB79-8839-41F6-8AEC-F42B966262B1}" destId="{BF74ED75-F66A-4A98-932C-A5380A78730B}" srcOrd="0" destOrd="0" presId="urn:microsoft.com/office/officeart/2008/layout/HexagonCluster"/>
    <dgm:cxn modelId="{3B10776E-36BB-461A-BDF1-76B6873E99BB}" type="presParOf" srcId="{D70C04A4-A298-4B79-A2E8-5DF1B72EE118}" destId="{F7526788-23C3-4457-9F31-09304015E40D}" srcOrd="17" destOrd="0" presId="urn:microsoft.com/office/officeart/2008/layout/HexagonCluster"/>
    <dgm:cxn modelId="{90032B82-5785-4718-BE2E-1BA50ED0D88C}" type="presParOf" srcId="{F7526788-23C3-4457-9F31-09304015E40D}" destId="{31AA2009-A177-453F-995F-ABEEE8F31FCA}" srcOrd="0" destOrd="0" presId="urn:microsoft.com/office/officeart/2008/layout/HexagonCluster"/>
    <dgm:cxn modelId="{720B82C3-2029-4946-B7FB-01E86EDCEBDC}" type="presParOf" srcId="{D70C04A4-A298-4B79-A2E8-5DF1B72EE118}" destId="{1767E99E-B287-4C60-B05A-1AA6A14E6BB8}" srcOrd="18" destOrd="0" presId="urn:microsoft.com/office/officeart/2008/layout/HexagonCluster"/>
    <dgm:cxn modelId="{15567920-3D85-4BBC-AB92-31B540552BEE}" type="presParOf" srcId="{1767E99E-B287-4C60-B05A-1AA6A14E6BB8}" destId="{8CFC243F-5660-4249-BF3D-EB9F352A6517}" srcOrd="0" destOrd="0" presId="urn:microsoft.com/office/officeart/2008/layout/HexagonCluster"/>
    <dgm:cxn modelId="{D7CB863B-0DBA-468F-8161-9806BD811CDF}" type="presParOf" srcId="{D70C04A4-A298-4B79-A2E8-5DF1B72EE118}" destId="{60B29269-7D55-4B56-AB0E-6FD758747D8A}" srcOrd="19" destOrd="0" presId="urn:microsoft.com/office/officeart/2008/layout/HexagonCluster"/>
    <dgm:cxn modelId="{35AB2D92-50CE-4F07-BD0E-0BFA495A8B0F}" type="presParOf" srcId="{60B29269-7D55-4B56-AB0E-6FD758747D8A}" destId="{42755C22-4758-4B28-B886-F7E1EE68828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11BD78-7C23-4E79-A4BC-53EFEF34C51D}" type="doc">
      <dgm:prSet loTypeId="urn:microsoft.com/office/officeart/2005/8/layout/chart3" loCatId="relationship" qsTypeId="urn:microsoft.com/office/officeart/2005/8/quickstyle/simple1" qsCatId="simple" csTypeId="urn:microsoft.com/office/officeart/2005/8/colors/colorful1" csCatId="colorful" phldr="1"/>
      <dgm:spPr/>
    </dgm:pt>
    <dgm:pt modelId="{4CFAFFDC-B904-4D17-B522-4FA348A34412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La consolidación de las propuestas formativas. </a:t>
          </a:r>
          <a:endParaRPr lang="es-CL" b="1" dirty="0">
            <a:solidFill>
              <a:schemeClr val="tx1"/>
            </a:solidFill>
          </a:endParaRPr>
        </a:p>
      </dgm:t>
    </dgm:pt>
    <dgm:pt modelId="{117C3464-AAC0-44F8-9134-A24B4CB08686}" type="parTrans" cxnId="{1C613CF4-5C65-46A9-80AD-72A94D8B5E7B}">
      <dgm:prSet/>
      <dgm:spPr/>
      <dgm:t>
        <a:bodyPr/>
        <a:lstStyle/>
        <a:p>
          <a:endParaRPr lang="es-CL"/>
        </a:p>
      </dgm:t>
    </dgm:pt>
    <dgm:pt modelId="{ADAEB8F2-8AEB-4ECD-A895-D894F0483543}" type="sibTrans" cxnId="{1C613CF4-5C65-46A9-80AD-72A94D8B5E7B}">
      <dgm:prSet/>
      <dgm:spPr/>
      <dgm:t>
        <a:bodyPr/>
        <a:lstStyle/>
        <a:p>
          <a:endParaRPr lang="es-CL"/>
        </a:p>
      </dgm:t>
    </dgm:pt>
    <dgm:pt modelId="{1AC379BF-35D4-4C83-A3A2-6C086A4E47CE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La concepción del profesor como orientador y supervisor del proceso. </a:t>
          </a:r>
          <a:endParaRPr lang="es-CL" b="1" dirty="0">
            <a:solidFill>
              <a:schemeClr val="tx1"/>
            </a:solidFill>
          </a:endParaRPr>
        </a:p>
      </dgm:t>
    </dgm:pt>
    <dgm:pt modelId="{EB96C8CD-EE8C-416E-8C1F-AA572F3B096B}" type="parTrans" cxnId="{0E1BDBC2-9351-4160-8960-0132E1127437}">
      <dgm:prSet/>
      <dgm:spPr/>
      <dgm:t>
        <a:bodyPr/>
        <a:lstStyle/>
        <a:p>
          <a:endParaRPr lang="es-CL"/>
        </a:p>
      </dgm:t>
    </dgm:pt>
    <dgm:pt modelId="{D5549BEA-BC2E-4992-83A9-0B278DF8FFFE}" type="sibTrans" cxnId="{0E1BDBC2-9351-4160-8960-0132E1127437}">
      <dgm:prSet/>
      <dgm:spPr/>
      <dgm:t>
        <a:bodyPr/>
        <a:lstStyle/>
        <a:p>
          <a:endParaRPr lang="es-CL"/>
        </a:p>
      </dgm:t>
    </dgm:pt>
    <dgm:pt modelId="{E6BE9B6E-1C05-474C-AB25-C49430438AE5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La planificación de la secuencia de actividades.</a:t>
          </a:r>
          <a:endParaRPr lang="es-CL" b="1" dirty="0">
            <a:solidFill>
              <a:schemeClr val="tx1"/>
            </a:solidFill>
          </a:endParaRPr>
        </a:p>
      </dgm:t>
    </dgm:pt>
    <dgm:pt modelId="{E13803AC-217A-41C0-B97B-64AE42D7F415}" type="parTrans" cxnId="{F6F91F67-68F2-4154-84E3-3A0107B10AC6}">
      <dgm:prSet/>
      <dgm:spPr/>
      <dgm:t>
        <a:bodyPr/>
        <a:lstStyle/>
        <a:p>
          <a:endParaRPr lang="es-CL"/>
        </a:p>
      </dgm:t>
    </dgm:pt>
    <dgm:pt modelId="{B1212443-A96C-426B-B7CA-EFFC187E757F}" type="sibTrans" cxnId="{F6F91F67-68F2-4154-84E3-3A0107B10AC6}">
      <dgm:prSet/>
      <dgm:spPr/>
      <dgm:t>
        <a:bodyPr/>
        <a:lstStyle/>
        <a:p>
          <a:endParaRPr lang="es-CL"/>
        </a:p>
      </dgm:t>
    </dgm:pt>
    <dgm:pt modelId="{F036F453-A9C7-409D-BB3D-7B636050981F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El diagnóstico y atención a la diversidad.</a:t>
          </a:r>
          <a:endParaRPr lang="es-CL" b="1" dirty="0">
            <a:solidFill>
              <a:schemeClr val="tx1"/>
            </a:solidFill>
          </a:endParaRPr>
        </a:p>
      </dgm:t>
    </dgm:pt>
    <dgm:pt modelId="{7A01C753-FA6F-4D69-8861-6B952DAC4C6E}" type="parTrans" cxnId="{87159028-B42F-44B9-82CC-5ED44A92C1FA}">
      <dgm:prSet/>
      <dgm:spPr/>
      <dgm:t>
        <a:bodyPr/>
        <a:lstStyle/>
        <a:p>
          <a:endParaRPr lang="es-CL"/>
        </a:p>
      </dgm:t>
    </dgm:pt>
    <dgm:pt modelId="{BBA9C361-14F4-426B-9E07-CE815C50D559}" type="sibTrans" cxnId="{87159028-B42F-44B9-82CC-5ED44A92C1FA}">
      <dgm:prSet/>
      <dgm:spPr/>
      <dgm:t>
        <a:bodyPr/>
        <a:lstStyle/>
        <a:p>
          <a:endParaRPr lang="es-CL"/>
        </a:p>
      </dgm:t>
    </dgm:pt>
    <dgm:pt modelId="{4E92190D-96D5-40B0-A8F6-B77B27986A24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La articulación de la evaluación sobre procedimientos e instrumentos claros acorde a los objetivos</a:t>
          </a:r>
          <a:endParaRPr lang="es-CL" b="1" dirty="0">
            <a:solidFill>
              <a:schemeClr val="tx1"/>
            </a:solidFill>
          </a:endParaRPr>
        </a:p>
      </dgm:t>
    </dgm:pt>
    <dgm:pt modelId="{DDED465C-5AAB-49A2-BB25-C7ADEE9CF8D5}" type="parTrans" cxnId="{A887D8A0-7FE6-46F7-9EC8-9EC3081D5352}">
      <dgm:prSet/>
      <dgm:spPr/>
      <dgm:t>
        <a:bodyPr/>
        <a:lstStyle/>
        <a:p>
          <a:endParaRPr lang="es-CL"/>
        </a:p>
      </dgm:t>
    </dgm:pt>
    <dgm:pt modelId="{0B257A35-9A98-497F-9FCB-5C30E33CA983}" type="sibTrans" cxnId="{A887D8A0-7FE6-46F7-9EC8-9EC3081D5352}">
      <dgm:prSet/>
      <dgm:spPr/>
      <dgm:t>
        <a:bodyPr/>
        <a:lstStyle/>
        <a:p>
          <a:endParaRPr lang="es-CL"/>
        </a:p>
      </dgm:t>
    </dgm:pt>
    <dgm:pt modelId="{7A9903D8-1865-4821-BCFD-C77AE450E680}" type="pres">
      <dgm:prSet presAssocID="{8911BD78-7C23-4E79-A4BC-53EFEF34C51D}" presName="compositeShape" presStyleCnt="0">
        <dgm:presLayoutVars>
          <dgm:chMax val="7"/>
          <dgm:dir/>
          <dgm:resizeHandles val="exact"/>
        </dgm:presLayoutVars>
      </dgm:prSet>
      <dgm:spPr/>
    </dgm:pt>
    <dgm:pt modelId="{019AE847-2F4A-46A9-BE1F-24E3EAD613FB}" type="pres">
      <dgm:prSet presAssocID="{8911BD78-7C23-4E79-A4BC-53EFEF34C51D}" presName="wedge1" presStyleLbl="node1" presStyleIdx="0" presStyleCnt="5" custAng="21420155"/>
      <dgm:spPr/>
      <dgm:t>
        <a:bodyPr/>
        <a:lstStyle/>
        <a:p>
          <a:endParaRPr lang="es-CL"/>
        </a:p>
      </dgm:t>
    </dgm:pt>
    <dgm:pt modelId="{A6F5F483-E147-41FF-827E-5C178D760DB1}" type="pres">
      <dgm:prSet presAssocID="{8911BD78-7C23-4E79-A4BC-53EFEF34C51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41B5C1B-2FA4-495F-95A4-BA6D685CD0DB}" type="pres">
      <dgm:prSet presAssocID="{8911BD78-7C23-4E79-A4BC-53EFEF34C51D}" presName="wedge2" presStyleLbl="node1" presStyleIdx="1" presStyleCnt="5"/>
      <dgm:spPr/>
      <dgm:t>
        <a:bodyPr/>
        <a:lstStyle/>
        <a:p>
          <a:endParaRPr lang="es-CL"/>
        </a:p>
      </dgm:t>
    </dgm:pt>
    <dgm:pt modelId="{F2012FDA-0F21-4009-AC39-623372CDFAF3}" type="pres">
      <dgm:prSet presAssocID="{8911BD78-7C23-4E79-A4BC-53EFEF34C51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E5916B8-A0B8-424E-BD05-55DA0B273761}" type="pres">
      <dgm:prSet presAssocID="{8911BD78-7C23-4E79-A4BC-53EFEF34C51D}" presName="wedge3" presStyleLbl="node1" presStyleIdx="2" presStyleCnt="5"/>
      <dgm:spPr/>
      <dgm:t>
        <a:bodyPr/>
        <a:lstStyle/>
        <a:p>
          <a:endParaRPr lang="es-CL"/>
        </a:p>
      </dgm:t>
    </dgm:pt>
    <dgm:pt modelId="{2C39C584-D687-41DC-A483-D08690B034A2}" type="pres">
      <dgm:prSet presAssocID="{8911BD78-7C23-4E79-A4BC-53EFEF34C51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DB3567-3AD0-4871-9238-8770C14A8A04}" type="pres">
      <dgm:prSet presAssocID="{8911BD78-7C23-4E79-A4BC-53EFEF34C51D}" presName="wedge4" presStyleLbl="node1" presStyleIdx="3" presStyleCnt="5"/>
      <dgm:spPr/>
      <dgm:t>
        <a:bodyPr/>
        <a:lstStyle/>
        <a:p>
          <a:endParaRPr lang="es-CL"/>
        </a:p>
      </dgm:t>
    </dgm:pt>
    <dgm:pt modelId="{78DC449F-30CC-47FA-9469-534F719B9049}" type="pres">
      <dgm:prSet presAssocID="{8911BD78-7C23-4E79-A4BC-53EFEF34C51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B15D52-9CD7-4AAA-9BE6-00E318E3F42C}" type="pres">
      <dgm:prSet presAssocID="{8911BD78-7C23-4E79-A4BC-53EFEF34C51D}" presName="wedge5" presStyleLbl="node1" presStyleIdx="4" presStyleCnt="5"/>
      <dgm:spPr/>
      <dgm:t>
        <a:bodyPr/>
        <a:lstStyle/>
        <a:p>
          <a:endParaRPr lang="es-CL"/>
        </a:p>
      </dgm:t>
    </dgm:pt>
    <dgm:pt modelId="{64E0A7D2-FF9C-4CFD-AD3D-A916AC8E5B6E}" type="pres">
      <dgm:prSet presAssocID="{8911BD78-7C23-4E79-A4BC-53EFEF34C51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7159028-B42F-44B9-82CC-5ED44A92C1FA}" srcId="{8911BD78-7C23-4E79-A4BC-53EFEF34C51D}" destId="{F036F453-A9C7-409D-BB3D-7B636050981F}" srcOrd="3" destOrd="0" parTransId="{7A01C753-FA6F-4D69-8861-6B952DAC4C6E}" sibTransId="{BBA9C361-14F4-426B-9E07-CE815C50D559}"/>
    <dgm:cxn modelId="{F4335CD8-0FC9-4A92-8B63-A25C2D7B63BA}" type="presOf" srcId="{8911BD78-7C23-4E79-A4BC-53EFEF34C51D}" destId="{7A9903D8-1865-4821-BCFD-C77AE450E680}" srcOrd="0" destOrd="0" presId="urn:microsoft.com/office/officeart/2005/8/layout/chart3"/>
    <dgm:cxn modelId="{0E1BDBC2-9351-4160-8960-0132E1127437}" srcId="{8911BD78-7C23-4E79-A4BC-53EFEF34C51D}" destId="{1AC379BF-35D4-4C83-A3A2-6C086A4E47CE}" srcOrd="2" destOrd="0" parTransId="{EB96C8CD-EE8C-416E-8C1F-AA572F3B096B}" sibTransId="{D5549BEA-BC2E-4992-83A9-0B278DF8FFFE}"/>
    <dgm:cxn modelId="{1F820487-C944-404C-B55B-F7A81D36379B}" type="presOf" srcId="{1AC379BF-35D4-4C83-A3A2-6C086A4E47CE}" destId="{2C39C584-D687-41DC-A483-D08690B034A2}" srcOrd="1" destOrd="0" presId="urn:microsoft.com/office/officeart/2005/8/layout/chart3"/>
    <dgm:cxn modelId="{F6F91F67-68F2-4154-84E3-3A0107B10AC6}" srcId="{8911BD78-7C23-4E79-A4BC-53EFEF34C51D}" destId="{E6BE9B6E-1C05-474C-AB25-C49430438AE5}" srcOrd="1" destOrd="0" parTransId="{E13803AC-217A-41C0-B97B-64AE42D7F415}" sibTransId="{B1212443-A96C-426B-B7CA-EFFC187E757F}"/>
    <dgm:cxn modelId="{4E4E8F38-C7F1-4768-9DBF-DFD7710D6235}" type="presOf" srcId="{4E92190D-96D5-40B0-A8F6-B77B27986A24}" destId="{64E0A7D2-FF9C-4CFD-AD3D-A916AC8E5B6E}" srcOrd="1" destOrd="0" presId="urn:microsoft.com/office/officeart/2005/8/layout/chart3"/>
    <dgm:cxn modelId="{3EF4BD2D-CEA8-41B8-98BF-6DD2D54951B3}" type="presOf" srcId="{E6BE9B6E-1C05-474C-AB25-C49430438AE5}" destId="{E41B5C1B-2FA4-495F-95A4-BA6D685CD0DB}" srcOrd="0" destOrd="0" presId="urn:microsoft.com/office/officeart/2005/8/layout/chart3"/>
    <dgm:cxn modelId="{BA69138A-6D5F-488B-8DA1-A5E4A604F53B}" type="presOf" srcId="{F036F453-A9C7-409D-BB3D-7B636050981F}" destId="{78DC449F-30CC-47FA-9469-534F719B9049}" srcOrd="1" destOrd="0" presId="urn:microsoft.com/office/officeart/2005/8/layout/chart3"/>
    <dgm:cxn modelId="{E413A753-4543-4D81-B9FA-6768A2EAFA0F}" type="presOf" srcId="{4CFAFFDC-B904-4D17-B522-4FA348A34412}" destId="{019AE847-2F4A-46A9-BE1F-24E3EAD613FB}" srcOrd="0" destOrd="0" presId="urn:microsoft.com/office/officeart/2005/8/layout/chart3"/>
    <dgm:cxn modelId="{FB1A5A5A-7918-478A-AE3F-1E2ACECCF05F}" type="presOf" srcId="{F036F453-A9C7-409D-BB3D-7B636050981F}" destId="{50DB3567-3AD0-4871-9238-8770C14A8A04}" srcOrd="0" destOrd="0" presId="urn:microsoft.com/office/officeart/2005/8/layout/chart3"/>
    <dgm:cxn modelId="{8091D3FA-D06D-4371-B4E9-40ED33E6DBA8}" type="presOf" srcId="{4E92190D-96D5-40B0-A8F6-B77B27986A24}" destId="{59B15D52-9CD7-4AAA-9BE6-00E318E3F42C}" srcOrd="0" destOrd="0" presId="urn:microsoft.com/office/officeart/2005/8/layout/chart3"/>
    <dgm:cxn modelId="{1C613CF4-5C65-46A9-80AD-72A94D8B5E7B}" srcId="{8911BD78-7C23-4E79-A4BC-53EFEF34C51D}" destId="{4CFAFFDC-B904-4D17-B522-4FA348A34412}" srcOrd="0" destOrd="0" parTransId="{117C3464-AAC0-44F8-9134-A24B4CB08686}" sibTransId="{ADAEB8F2-8AEB-4ECD-A895-D894F0483543}"/>
    <dgm:cxn modelId="{77225DD7-26AE-49B4-9CBD-BA8264343FD1}" type="presOf" srcId="{E6BE9B6E-1C05-474C-AB25-C49430438AE5}" destId="{F2012FDA-0F21-4009-AC39-623372CDFAF3}" srcOrd="1" destOrd="0" presId="urn:microsoft.com/office/officeart/2005/8/layout/chart3"/>
    <dgm:cxn modelId="{DE4DE13C-B1AE-4C47-950B-63153ED3E580}" type="presOf" srcId="{4CFAFFDC-B904-4D17-B522-4FA348A34412}" destId="{A6F5F483-E147-41FF-827E-5C178D760DB1}" srcOrd="1" destOrd="0" presId="urn:microsoft.com/office/officeart/2005/8/layout/chart3"/>
    <dgm:cxn modelId="{703522BC-F77B-4D43-9FE8-AECE4CCA3F01}" type="presOf" srcId="{1AC379BF-35D4-4C83-A3A2-6C086A4E47CE}" destId="{EE5916B8-A0B8-424E-BD05-55DA0B273761}" srcOrd="0" destOrd="0" presId="urn:microsoft.com/office/officeart/2005/8/layout/chart3"/>
    <dgm:cxn modelId="{A887D8A0-7FE6-46F7-9EC8-9EC3081D5352}" srcId="{8911BD78-7C23-4E79-A4BC-53EFEF34C51D}" destId="{4E92190D-96D5-40B0-A8F6-B77B27986A24}" srcOrd="4" destOrd="0" parTransId="{DDED465C-5AAB-49A2-BB25-C7ADEE9CF8D5}" sibTransId="{0B257A35-9A98-497F-9FCB-5C30E33CA983}"/>
    <dgm:cxn modelId="{62F8A115-3059-426F-B2A0-2C39DCB94FDF}" type="presParOf" srcId="{7A9903D8-1865-4821-BCFD-C77AE450E680}" destId="{019AE847-2F4A-46A9-BE1F-24E3EAD613FB}" srcOrd="0" destOrd="0" presId="urn:microsoft.com/office/officeart/2005/8/layout/chart3"/>
    <dgm:cxn modelId="{5CF01626-1093-4908-ABBF-27D2B38404B7}" type="presParOf" srcId="{7A9903D8-1865-4821-BCFD-C77AE450E680}" destId="{A6F5F483-E147-41FF-827E-5C178D760DB1}" srcOrd="1" destOrd="0" presId="urn:microsoft.com/office/officeart/2005/8/layout/chart3"/>
    <dgm:cxn modelId="{BA3A9875-EA34-45E0-9072-FEDDFBCF40DC}" type="presParOf" srcId="{7A9903D8-1865-4821-BCFD-C77AE450E680}" destId="{E41B5C1B-2FA4-495F-95A4-BA6D685CD0DB}" srcOrd="2" destOrd="0" presId="urn:microsoft.com/office/officeart/2005/8/layout/chart3"/>
    <dgm:cxn modelId="{F8C8EB39-F3ED-4B41-BF3C-0503C2802B55}" type="presParOf" srcId="{7A9903D8-1865-4821-BCFD-C77AE450E680}" destId="{F2012FDA-0F21-4009-AC39-623372CDFAF3}" srcOrd="3" destOrd="0" presId="urn:microsoft.com/office/officeart/2005/8/layout/chart3"/>
    <dgm:cxn modelId="{F9AF4293-31A8-4B5D-917D-8B560EA8DAF7}" type="presParOf" srcId="{7A9903D8-1865-4821-BCFD-C77AE450E680}" destId="{EE5916B8-A0B8-424E-BD05-55DA0B273761}" srcOrd="4" destOrd="0" presId="urn:microsoft.com/office/officeart/2005/8/layout/chart3"/>
    <dgm:cxn modelId="{64F22532-E597-417D-AA86-845D7826F866}" type="presParOf" srcId="{7A9903D8-1865-4821-BCFD-C77AE450E680}" destId="{2C39C584-D687-41DC-A483-D08690B034A2}" srcOrd="5" destOrd="0" presId="urn:microsoft.com/office/officeart/2005/8/layout/chart3"/>
    <dgm:cxn modelId="{95764D6F-55F0-4373-ACB2-408C659D3829}" type="presParOf" srcId="{7A9903D8-1865-4821-BCFD-C77AE450E680}" destId="{50DB3567-3AD0-4871-9238-8770C14A8A04}" srcOrd="6" destOrd="0" presId="urn:microsoft.com/office/officeart/2005/8/layout/chart3"/>
    <dgm:cxn modelId="{B48137BB-C47D-43B0-8587-06DE5539C9A3}" type="presParOf" srcId="{7A9903D8-1865-4821-BCFD-C77AE450E680}" destId="{78DC449F-30CC-47FA-9469-534F719B9049}" srcOrd="7" destOrd="0" presId="urn:microsoft.com/office/officeart/2005/8/layout/chart3"/>
    <dgm:cxn modelId="{CAEBDD41-5FD8-4D9B-A327-AB502336A11F}" type="presParOf" srcId="{7A9903D8-1865-4821-BCFD-C77AE450E680}" destId="{59B15D52-9CD7-4AAA-9BE6-00E318E3F42C}" srcOrd="8" destOrd="0" presId="urn:microsoft.com/office/officeart/2005/8/layout/chart3"/>
    <dgm:cxn modelId="{E9E24E38-8043-461D-A869-742DE3C9FBE3}" type="presParOf" srcId="{7A9903D8-1865-4821-BCFD-C77AE450E680}" destId="{64E0A7D2-FF9C-4CFD-AD3D-A916AC8E5B6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82A9DA-9AB3-4020-B7AB-2510885DED9C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02FCACE-C519-47D4-8A57-6F0AD9C01716}">
      <dgm:prSet phldrT="[Tex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s-CL" dirty="0" smtClean="0"/>
            <a:t>DESVENTAJAS</a:t>
          </a:r>
          <a:endParaRPr lang="es-CL" dirty="0"/>
        </a:p>
      </dgm:t>
    </dgm:pt>
    <dgm:pt modelId="{2D91D441-D5AC-48F2-BE25-35544748C11A}" type="parTrans" cxnId="{B21F10C6-0519-4FF9-96A7-42058E2DB54B}">
      <dgm:prSet/>
      <dgm:spPr/>
      <dgm:t>
        <a:bodyPr/>
        <a:lstStyle/>
        <a:p>
          <a:endParaRPr lang="es-CL"/>
        </a:p>
      </dgm:t>
    </dgm:pt>
    <dgm:pt modelId="{E3629CB1-B659-4395-999D-9338F85A7276}" type="sibTrans" cxnId="{B21F10C6-0519-4FF9-96A7-42058E2DB54B}">
      <dgm:prSet/>
      <dgm:spPr/>
      <dgm:t>
        <a:bodyPr/>
        <a:lstStyle/>
        <a:p>
          <a:endParaRPr lang="es-CL"/>
        </a:p>
      </dgm:t>
    </dgm:pt>
    <dgm:pt modelId="{ED9B1E49-557F-42F9-B30E-4AA1BD9C1D44}">
      <dgm:prSet phldrT="[Tex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s-CL" dirty="0" smtClean="0"/>
            <a:t>VENTAJAS</a:t>
          </a:r>
          <a:endParaRPr lang="es-CL" dirty="0"/>
        </a:p>
      </dgm:t>
    </dgm:pt>
    <dgm:pt modelId="{FA54DAFB-90B5-41F7-9672-EC6E68A0F169}" type="parTrans" cxnId="{DD267547-4871-466B-B3AF-6191B9928EB0}">
      <dgm:prSet/>
      <dgm:spPr/>
      <dgm:t>
        <a:bodyPr/>
        <a:lstStyle/>
        <a:p>
          <a:endParaRPr lang="es-CL"/>
        </a:p>
      </dgm:t>
    </dgm:pt>
    <dgm:pt modelId="{39D78AB3-1AA8-47CB-8174-3BEECFD003EE}" type="sibTrans" cxnId="{DD267547-4871-466B-B3AF-6191B9928EB0}">
      <dgm:prSet/>
      <dgm:spPr/>
      <dgm:t>
        <a:bodyPr/>
        <a:lstStyle/>
        <a:p>
          <a:endParaRPr lang="es-CL"/>
        </a:p>
      </dgm:t>
    </dgm:pt>
    <dgm:pt modelId="{25F5D094-89D5-4FCC-801A-75EC7F467CD0}" type="pres">
      <dgm:prSet presAssocID="{2682A9DA-9AB3-4020-B7AB-2510885DED9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29C89C5-1774-465D-859F-FDBA4FF89B2D}" type="pres">
      <dgm:prSet presAssocID="{2682A9DA-9AB3-4020-B7AB-2510885DED9C}" presName="dummyMaxCanvas" presStyleCnt="0"/>
      <dgm:spPr/>
      <dgm:t>
        <a:bodyPr/>
        <a:lstStyle/>
        <a:p>
          <a:endParaRPr lang="es-CL"/>
        </a:p>
      </dgm:t>
    </dgm:pt>
    <dgm:pt modelId="{CBF8363F-3976-4880-AC99-343ABF13C548}" type="pres">
      <dgm:prSet presAssocID="{2682A9DA-9AB3-4020-B7AB-2510885DED9C}" presName="parentComposite" presStyleCnt="0"/>
      <dgm:spPr/>
      <dgm:t>
        <a:bodyPr/>
        <a:lstStyle/>
        <a:p>
          <a:endParaRPr lang="es-CL"/>
        </a:p>
      </dgm:t>
    </dgm:pt>
    <dgm:pt modelId="{55FB5C33-3225-418F-B1C9-BD9CAAE389F8}" type="pres">
      <dgm:prSet presAssocID="{2682A9DA-9AB3-4020-B7AB-2510885DED9C}" presName="parent1" presStyleLbl="alignAccFollowNode1" presStyleIdx="0" presStyleCnt="4" custAng="0" custScaleX="98149" custScaleY="40915" custLinFactX="59651" custLinFactNeighborX="100000" custLinFactNeighborY="5934">
        <dgm:presLayoutVars>
          <dgm:chMax val="4"/>
        </dgm:presLayoutVars>
      </dgm:prSet>
      <dgm:spPr/>
      <dgm:t>
        <a:bodyPr/>
        <a:lstStyle/>
        <a:p>
          <a:endParaRPr lang="es-CL"/>
        </a:p>
      </dgm:t>
    </dgm:pt>
    <dgm:pt modelId="{501A3E58-40C5-49EE-9F5C-FE1476838DB1}" type="pres">
      <dgm:prSet presAssocID="{2682A9DA-9AB3-4020-B7AB-2510885DED9C}" presName="parent2" presStyleLbl="alignAccFollowNode1" presStyleIdx="1" presStyleCnt="4" custAng="21373575" custScaleX="99074" custScaleY="47024" custLinFactX="-64040" custLinFactNeighborX="-100000" custLinFactNeighborY="8778">
        <dgm:presLayoutVars>
          <dgm:chMax val="4"/>
        </dgm:presLayoutVars>
      </dgm:prSet>
      <dgm:spPr>
        <a:solidFill>
          <a:srgbClr val="FFFF00">
            <a:alpha val="90000"/>
          </a:srgbClr>
        </a:solidFill>
      </dgm:spPr>
      <dgm:t>
        <a:bodyPr/>
        <a:lstStyle/>
        <a:p>
          <a:endParaRPr lang="es-CL"/>
        </a:p>
      </dgm:t>
    </dgm:pt>
    <dgm:pt modelId="{A8A9B12F-DB5E-40B3-A97C-D82C67A5A10A}" type="pres">
      <dgm:prSet presAssocID="{2682A9DA-9AB3-4020-B7AB-2510885DED9C}" presName="childrenComposite" presStyleCnt="0"/>
      <dgm:spPr/>
      <dgm:t>
        <a:bodyPr/>
        <a:lstStyle/>
        <a:p>
          <a:endParaRPr lang="es-CL"/>
        </a:p>
      </dgm:t>
    </dgm:pt>
    <dgm:pt modelId="{307E583C-1F4E-41FE-AC4E-1CD4DF790F04}" type="pres">
      <dgm:prSet presAssocID="{2682A9DA-9AB3-4020-B7AB-2510885DED9C}" presName="dummyMaxCanvas_ChildArea" presStyleCnt="0"/>
      <dgm:spPr/>
      <dgm:t>
        <a:bodyPr/>
        <a:lstStyle/>
        <a:p>
          <a:endParaRPr lang="es-CL"/>
        </a:p>
      </dgm:t>
    </dgm:pt>
    <dgm:pt modelId="{F24C4BA3-DE7A-4FF1-B2BC-6FF38C70A695}" type="pres">
      <dgm:prSet presAssocID="{2682A9DA-9AB3-4020-B7AB-2510885DED9C}" presName="fulcrum" presStyleLbl="alignAccFollowNode1" presStyleIdx="2" presStyleCnt="4" custScaleX="51241" custScaleY="30149" custLinFactNeighborX="0" custLinFactNeighborY="17081"/>
      <dgm:spPr>
        <a:solidFill>
          <a:schemeClr val="tx1">
            <a:alpha val="90000"/>
          </a:schemeClr>
        </a:solidFill>
      </dgm:spPr>
      <dgm:t>
        <a:bodyPr/>
        <a:lstStyle/>
        <a:p>
          <a:endParaRPr lang="es-CL"/>
        </a:p>
      </dgm:t>
    </dgm:pt>
    <dgm:pt modelId="{B161C37F-5BFB-473A-AE1A-DB2E2C67C43B}" type="pres">
      <dgm:prSet presAssocID="{2682A9DA-9AB3-4020-B7AB-2510885DED9C}" presName="balance_00" presStyleLbl="alignAccFollowNode1" presStyleIdx="3" presStyleCnt="4" custAng="21252372" custLinFactY="12472" custLinFactNeighborX="150" custLinFactNeighborY="100000">
        <dgm:presLayoutVars>
          <dgm:bulletEnabled val="1"/>
        </dgm:presLayoutVars>
      </dgm:prSet>
      <dgm:spPr>
        <a:solidFill>
          <a:schemeClr val="tx1">
            <a:alpha val="90000"/>
          </a:schemeClr>
        </a:solidFill>
      </dgm:spPr>
      <dgm:t>
        <a:bodyPr/>
        <a:lstStyle/>
        <a:p>
          <a:endParaRPr lang="es-CL"/>
        </a:p>
      </dgm:t>
    </dgm:pt>
  </dgm:ptLst>
  <dgm:cxnLst>
    <dgm:cxn modelId="{100C6DF9-A616-48F2-A610-BD9695476798}" type="presOf" srcId="{ED9B1E49-557F-42F9-B30E-4AA1BD9C1D44}" destId="{501A3E58-40C5-49EE-9F5C-FE1476838DB1}" srcOrd="0" destOrd="0" presId="urn:microsoft.com/office/officeart/2005/8/layout/balance1"/>
    <dgm:cxn modelId="{F8CDFD03-8314-41FF-BBF4-EB17500F9ADC}" type="presOf" srcId="{2682A9DA-9AB3-4020-B7AB-2510885DED9C}" destId="{25F5D094-89D5-4FCC-801A-75EC7F467CD0}" srcOrd="0" destOrd="0" presId="urn:microsoft.com/office/officeart/2005/8/layout/balance1"/>
    <dgm:cxn modelId="{DD267547-4871-466B-B3AF-6191B9928EB0}" srcId="{2682A9DA-9AB3-4020-B7AB-2510885DED9C}" destId="{ED9B1E49-557F-42F9-B30E-4AA1BD9C1D44}" srcOrd="1" destOrd="0" parTransId="{FA54DAFB-90B5-41F7-9672-EC6E68A0F169}" sibTransId="{39D78AB3-1AA8-47CB-8174-3BEECFD003EE}"/>
    <dgm:cxn modelId="{B21F10C6-0519-4FF9-96A7-42058E2DB54B}" srcId="{2682A9DA-9AB3-4020-B7AB-2510885DED9C}" destId="{802FCACE-C519-47D4-8A57-6F0AD9C01716}" srcOrd="0" destOrd="0" parTransId="{2D91D441-D5AC-48F2-BE25-35544748C11A}" sibTransId="{E3629CB1-B659-4395-999D-9338F85A7276}"/>
    <dgm:cxn modelId="{C06DBA29-FBCC-400E-BF75-3822D0675021}" type="presOf" srcId="{802FCACE-C519-47D4-8A57-6F0AD9C01716}" destId="{55FB5C33-3225-418F-B1C9-BD9CAAE389F8}" srcOrd="0" destOrd="0" presId="urn:microsoft.com/office/officeart/2005/8/layout/balance1"/>
    <dgm:cxn modelId="{F0444BED-DDD9-432A-A087-3B13A01837BF}" type="presParOf" srcId="{25F5D094-89D5-4FCC-801A-75EC7F467CD0}" destId="{729C89C5-1774-465D-859F-FDBA4FF89B2D}" srcOrd="0" destOrd="0" presId="urn:microsoft.com/office/officeart/2005/8/layout/balance1"/>
    <dgm:cxn modelId="{F7ADEF03-9B92-45D9-AA2C-6343D66E3A96}" type="presParOf" srcId="{25F5D094-89D5-4FCC-801A-75EC7F467CD0}" destId="{CBF8363F-3976-4880-AC99-343ABF13C548}" srcOrd="1" destOrd="0" presId="urn:microsoft.com/office/officeart/2005/8/layout/balance1"/>
    <dgm:cxn modelId="{33AA126B-B0CF-4DD8-943F-E2CC57C4E4D1}" type="presParOf" srcId="{CBF8363F-3976-4880-AC99-343ABF13C548}" destId="{55FB5C33-3225-418F-B1C9-BD9CAAE389F8}" srcOrd="0" destOrd="0" presId="urn:microsoft.com/office/officeart/2005/8/layout/balance1"/>
    <dgm:cxn modelId="{6FF62FDF-D252-475A-835E-C220A536BEA4}" type="presParOf" srcId="{CBF8363F-3976-4880-AC99-343ABF13C548}" destId="{501A3E58-40C5-49EE-9F5C-FE1476838DB1}" srcOrd="1" destOrd="0" presId="urn:microsoft.com/office/officeart/2005/8/layout/balance1"/>
    <dgm:cxn modelId="{B198E906-976B-43B2-81EE-0B89465202A1}" type="presParOf" srcId="{25F5D094-89D5-4FCC-801A-75EC7F467CD0}" destId="{A8A9B12F-DB5E-40B3-A97C-D82C67A5A10A}" srcOrd="2" destOrd="0" presId="urn:microsoft.com/office/officeart/2005/8/layout/balance1"/>
    <dgm:cxn modelId="{28042308-CBBD-400F-8C24-C551DA949798}" type="presParOf" srcId="{A8A9B12F-DB5E-40B3-A97C-D82C67A5A10A}" destId="{307E583C-1F4E-41FE-AC4E-1CD4DF790F04}" srcOrd="0" destOrd="0" presId="urn:microsoft.com/office/officeart/2005/8/layout/balance1"/>
    <dgm:cxn modelId="{866BD50D-2269-4FA3-8ACB-643E561DBD0C}" type="presParOf" srcId="{A8A9B12F-DB5E-40B3-A97C-D82C67A5A10A}" destId="{F24C4BA3-DE7A-4FF1-B2BC-6FF38C70A695}" srcOrd="1" destOrd="0" presId="urn:microsoft.com/office/officeart/2005/8/layout/balance1"/>
    <dgm:cxn modelId="{2B359781-0F32-4A6F-972F-C6B537017056}" type="presParOf" srcId="{A8A9B12F-DB5E-40B3-A97C-D82C67A5A10A}" destId="{B161C37F-5BFB-473A-AE1A-DB2E2C67C43B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E3AE41-54E7-4B89-835F-366E015FC552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4DE45D32-8250-401D-B0F5-7096F92462CC}">
      <dgm:prSet phldrT="[Texto]" custT="1"/>
      <dgm:spPr/>
      <dgm:t>
        <a:bodyPr/>
        <a:lstStyle/>
        <a:p>
          <a:r>
            <a:rPr lang="es-CL" sz="1600" b="1" dirty="0" smtClean="0">
              <a:solidFill>
                <a:schemeClr val="bg1"/>
              </a:solidFill>
            </a:rPr>
            <a:t>Interpretación de  los fenómenos</a:t>
          </a:r>
          <a:endParaRPr lang="es-CL" sz="1600" b="1" dirty="0">
            <a:solidFill>
              <a:schemeClr val="bg1"/>
            </a:solidFill>
          </a:endParaRPr>
        </a:p>
      </dgm:t>
    </dgm:pt>
    <dgm:pt modelId="{860AD853-59D5-4709-BD6B-C31C3E376BE6}" type="parTrans" cxnId="{446A5655-57DD-4160-AD77-CEA47C8A890A}">
      <dgm:prSet/>
      <dgm:spPr/>
      <dgm:t>
        <a:bodyPr/>
        <a:lstStyle/>
        <a:p>
          <a:endParaRPr lang="es-CL"/>
        </a:p>
      </dgm:t>
    </dgm:pt>
    <dgm:pt modelId="{C8C2B7F4-C759-4212-A648-A95794F7465C}" type="sibTrans" cxnId="{446A5655-57DD-4160-AD77-CEA47C8A890A}">
      <dgm:prSet/>
      <dgm:spPr/>
      <dgm:t>
        <a:bodyPr/>
        <a:lstStyle/>
        <a:p>
          <a:endParaRPr lang="es-CL"/>
        </a:p>
      </dgm:t>
    </dgm:pt>
    <dgm:pt modelId="{2983FC43-D504-4C16-A942-B89BD99AE710}">
      <dgm:prSet phldrT="[Texto]" custT="1"/>
      <dgm:spPr/>
      <dgm:t>
        <a:bodyPr/>
        <a:lstStyle/>
        <a:p>
          <a:r>
            <a:rPr lang="es-CL" sz="1600" b="1" dirty="0" smtClean="0">
              <a:solidFill>
                <a:schemeClr val="bg1"/>
              </a:solidFill>
            </a:rPr>
            <a:t>La estimulación  que permite la creación de nuevas categorías cognitivas.</a:t>
          </a:r>
          <a:endParaRPr lang="es-CL" sz="1600" b="1" dirty="0">
            <a:solidFill>
              <a:schemeClr val="bg1"/>
            </a:solidFill>
          </a:endParaRPr>
        </a:p>
      </dgm:t>
    </dgm:pt>
    <dgm:pt modelId="{2E23A24F-4858-4991-A8D6-20F5A5F61F29}" type="parTrans" cxnId="{FD70C812-390A-4BC8-AE62-D03E36B0034F}">
      <dgm:prSet/>
      <dgm:spPr/>
      <dgm:t>
        <a:bodyPr/>
        <a:lstStyle/>
        <a:p>
          <a:endParaRPr lang="es-CL"/>
        </a:p>
      </dgm:t>
    </dgm:pt>
    <dgm:pt modelId="{4CCE981C-CA44-4BE0-ABB9-8009C73BA64B}" type="sibTrans" cxnId="{FD70C812-390A-4BC8-AE62-D03E36B0034F}">
      <dgm:prSet/>
      <dgm:spPr/>
      <dgm:t>
        <a:bodyPr/>
        <a:lstStyle/>
        <a:p>
          <a:endParaRPr lang="es-CL"/>
        </a:p>
      </dgm:t>
    </dgm:pt>
    <dgm:pt modelId="{A590D3FC-727B-45BD-91A3-591B9802B5EB}">
      <dgm:prSet phldrT="[Texto]" custT="1"/>
      <dgm:spPr/>
      <dgm:t>
        <a:bodyPr/>
        <a:lstStyle/>
        <a:p>
          <a:r>
            <a:rPr lang="es-CL" sz="1600" b="1" dirty="0" smtClean="0">
              <a:solidFill>
                <a:schemeClr val="bg1"/>
              </a:solidFill>
            </a:rPr>
            <a:t>Internalización de modos y herramientas simbólicas tecnológicas que sirven como herramientas cognitivas.</a:t>
          </a:r>
          <a:endParaRPr lang="es-CL" sz="1600" b="1" dirty="0">
            <a:solidFill>
              <a:schemeClr val="bg1"/>
            </a:solidFill>
          </a:endParaRPr>
        </a:p>
      </dgm:t>
    </dgm:pt>
    <dgm:pt modelId="{137C1555-03E5-4319-A3C5-14D30CDE0E06}" type="parTrans" cxnId="{6806E6C7-C653-4191-ACDC-FB64AB9B218F}">
      <dgm:prSet/>
      <dgm:spPr/>
      <dgm:t>
        <a:bodyPr/>
        <a:lstStyle/>
        <a:p>
          <a:endParaRPr lang="es-CL"/>
        </a:p>
      </dgm:t>
    </dgm:pt>
    <dgm:pt modelId="{FFBA72DC-669D-4245-A239-F14349539ABA}" type="sibTrans" cxnId="{6806E6C7-C653-4191-ACDC-FB64AB9B218F}">
      <dgm:prSet/>
      <dgm:spPr/>
      <dgm:t>
        <a:bodyPr/>
        <a:lstStyle/>
        <a:p>
          <a:endParaRPr lang="es-CL"/>
        </a:p>
      </dgm:t>
    </dgm:pt>
    <dgm:pt modelId="{EC663C0C-7000-4973-916E-9FA319D4E5BB}">
      <dgm:prSet phldrT="[Texto]" custT="1"/>
      <dgm:spPr/>
      <dgm:t>
        <a:bodyPr/>
        <a:lstStyle/>
        <a:p>
          <a:r>
            <a:rPr lang="es-CL" sz="1600" b="1" dirty="0" smtClean="0">
              <a:solidFill>
                <a:schemeClr val="bg1"/>
              </a:solidFill>
            </a:rPr>
            <a:t>Potencia la actividad intelectual</a:t>
          </a:r>
          <a:endParaRPr lang="es-CL" sz="1600" b="1" dirty="0">
            <a:solidFill>
              <a:schemeClr val="bg1"/>
            </a:solidFill>
          </a:endParaRPr>
        </a:p>
      </dgm:t>
    </dgm:pt>
    <dgm:pt modelId="{6DCB1ACD-D057-481A-BAD4-7D1EB804D1D4}" type="parTrans" cxnId="{B02D5D55-0EF3-48CA-A81C-2DB310CFDDD3}">
      <dgm:prSet/>
      <dgm:spPr/>
      <dgm:t>
        <a:bodyPr/>
        <a:lstStyle/>
        <a:p>
          <a:endParaRPr lang="es-CL"/>
        </a:p>
      </dgm:t>
    </dgm:pt>
    <dgm:pt modelId="{5B8EC939-EB6B-43E3-9EBB-2F79DE0835C6}" type="sibTrans" cxnId="{B02D5D55-0EF3-48CA-A81C-2DB310CFDDD3}">
      <dgm:prSet/>
      <dgm:spPr/>
      <dgm:t>
        <a:bodyPr/>
        <a:lstStyle/>
        <a:p>
          <a:endParaRPr lang="es-CL"/>
        </a:p>
      </dgm:t>
    </dgm:pt>
    <dgm:pt modelId="{945ECEC7-D009-4E87-B72C-A99B8C6D7F09}">
      <dgm:prSet phldrT="[Texto]" custT="1"/>
      <dgm:spPr/>
      <dgm:t>
        <a:bodyPr/>
        <a:lstStyle/>
        <a:p>
          <a:r>
            <a:rPr lang="es-CL" sz="1600" b="1" dirty="0" smtClean="0">
              <a:solidFill>
                <a:schemeClr val="bg1"/>
              </a:solidFill>
            </a:rPr>
            <a:t>Potencia habilidades específicas y la extensión de otras.</a:t>
          </a:r>
          <a:endParaRPr lang="es-CL" sz="1600" b="1" dirty="0">
            <a:solidFill>
              <a:schemeClr val="bg1"/>
            </a:solidFill>
          </a:endParaRPr>
        </a:p>
      </dgm:t>
    </dgm:pt>
    <dgm:pt modelId="{03AE873C-2807-4B8D-9923-CA70345F40C6}" type="parTrans" cxnId="{C2CE2CC5-9F9D-408E-98D2-56DA26C915A8}">
      <dgm:prSet/>
      <dgm:spPr/>
      <dgm:t>
        <a:bodyPr/>
        <a:lstStyle/>
        <a:p>
          <a:endParaRPr lang="es-CL"/>
        </a:p>
      </dgm:t>
    </dgm:pt>
    <dgm:pt modelId="{99E453EF-574C-4C31-9374-F3A59EA7EF53}" type="sibTrans" cxnId="{C2CE2CC5-9F9D-408E-98D2-56DA26C915A8}">
      <dgm:prSet/>
      <dgm:spPr/>
      <dgm:t>
        <a:bodyPr/>
        <a:lstStyle/>
        <a:p>
          <a:endParaRPr lang="es-CL"/>
        </a:p>
      </dgm:t>
    </dgm:pt>
    <dgm:pt modelId="{D8195CBC-617B-4893-84C2-3BAF42DC5B27}" type="pres">
      <dgm:prSet presAssocID="{1AE3AE41-54E7-4B89-835F-366E015FC5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C47926B-D191-48E1-8AAC-20DD164CF35C}" type="pres">
      <dgm:prSet presAssocID="{4DE45D32-8250-401D-B0F5-7096F92462CC}" presName="dummy" presStyleCnt="0"/>
      <dgm:spPr/>
    </dgm:pt>
    <dgm:pt modelId="{759FE456-AA63-46F0-BD72-C2458B1F561B}" type="pres">
      <dgm:prSet presAssocID="{4DE45D32-8250-401D-B0F5-7096F92462C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7D9E1D5-2881-4008-901C-C7C9AB959AB6}" type="pres">
      <dgm:prSet presAssocID="{C8C2B7F4-C759-4212-A648-A95794F7465C}" presName="sibTrans" presStyleLbl="node1" presStyleIdx="0" presStyleCnt="5"/>
      <dgm:spPr/>
      <dgm:t>
        <a:bodyPr/>
        <a:lstStyle/>
        <a:p>
          <a:endParaRPr lang="es-CL"/>
        </a:p>
      </dgm:t>
    </dgm:pt>
    <dgm:pt modelId="{BA8CC9E2-285C-4B3C-8024-9DD03791D562}" type="pres">
      <dgm:prSet presAssocID="{2983FC43-D504-4C16-A942-B89BD99AE710}" presName="dummy" presStyleCnt="0"/>
      <dgm:spPr/>
    </dgm:pt>
    <dgm:pt modelId="{A4F35548-518A-4159-A6E0-796ADBDA580F}" type="pres">
      <dgm:prSet presAssocID="{2983FC43-D504-4C16-A942-B89BD99AE710}" presName="node" presStyleLbl="revTx" presStyleIdx="1" presStyleCnt="5" custScaleX="165899" custScaleY="12270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18CDE9-E290-4CE5-962B-A1A196E92959}" type="pres">
      <dgm:prSet presAssocID="{4CCE981C-CA44-4BE0-ABB9-8009C73BA64B}" presName="sibTrans" presStyleLbl="node1" presStyleIdx="1" presStyleCnt="5"/>
      <dgm:spPr/>
      <dgm:t>
        <a:bodyPr/>
        <a:lstStyle/>
        <a:p>
          <a:endParaRPr lang="es-CL"/>
        </a:p>
      </dgm:t>
    </dgm:pt>
    <dgm:pt modelId="{45CF702D-69A2-4728-B2AE-BC77DEE4ABF4}" type="pres">
      <dgm:prSet presAssocID="{945ECEC7-D009-4E87-B72C-A99B8C6D7F09}" presName="dummy" presStyleCnt="0"/>
      <dgm:spPr/>
    </dgm:pt>
    <dgm:pt modelId="{258FD7C2-B160-438B-9D7D-94CC7B191C95}" type="pres">
      <dgm:prSet presAssocID="{945ECEC7-D009-4E87-B72C-A99B8C6D7F0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1374F4-8A57-4BEE-9965-B36C79EFD5BE}" type="pres">
      <dgm:prSet presAssocID="{99E453EF-574C-4C31-9374-F3A59EA7EF53}" presName="sibTrans" presStyleLbl="node1" presStyleIdx="2" presStyleCnt="5"/>
      <dgm:spPr/>
      <dgm:t>
        <a:bodyPr/>
        <a:lstStyle/>
        <a:p>
          <a:endParaRPr lang="es-CL"/>
        </a:p>
      </dgm:t>
    </dgm:pt>
    <dgm:pt modelId="{B1B138D3-344A-492E-972D-A9CB4846E495}" type="pres">
      <dgm:prSet presAssocID="{A590D3FC-727B-45BD-91A3-591B9802B5EB}" presName="dummy" presStyleCnt="0"/>
      <dgm:spPr/>
    </dgm:pt>
    <dgm:pt modelId="{FCF448B8-46A3-45B5-93AE-3505357ECFC3}" type="pres">
      <dgm:prSet presAssocID="{A590D3FC-727B-45BD-91A3-591B9802B5EB}" presName="node" presStyleLbl="revTx" presStyleIdx="3" presStyleCnt="5" custScaleX="150557" custScaleY="13286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5B9B73-DBDB-4EFC-9172-64001B5F5F50}" type="pres">
      <dgm:prSet presAssocID="{FFBA72DC-669D-4245-A239-F14349539ABA}" presName="sibTrans" presStyleLbl="node1" presStyleIdx="3" presStyleCnt="5"/>
      <dgm:spPr/>
      <dgm:t>
        <a:bodyPr/>
        <a:lstStyle/>
        <a:p>
          <a:endParaRPr lang="es-CL"/>
        </a:p>
      </dgm:t>
    </dgm:pt>
    <dgm:pt modelId="{4A8C0E48-283F-4C7E-B31E-D0A9C8C4A607}" type="pres">
      <dgm:prSet presAssocID="{EC663C0C-7000-4973-916E-9FA319D4E5BB}" presName="dummy" presStyleCnt="0"/>
      <dgm:spPr/>
    </dgm:pt>
    <dgm:pt modelId="{50B00822-17F5-434A-98AD-98D777CD8152}" type="pres">
      <dgm:prSet presAssocID="{EC663C0C-7000-4973-916E-9FA319D4E5B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03F945-1806-4F29-AABB-BD6123751A07}" type="pres">
      <dgm:prSet presAssocID="{5B8EC939-EB6B-43E3-9EBB-2F79DE0835C6}" presName="sibTrans" presStyleLbl="node1" presStyleIdx="4" presStyleCnt="5"/>
      <dgm:spPr/>
      <dgm:t>
        <a:bodyPr/>
        <a:lstStyle/>
        <a:p>
          <a:endParaRPr lang="es-CL"/>
        </a:p>
      </dgm:t>
    </dgm:pt>
  </dgm:ptLst>
  <dgm:cxnLst>
    <dgm:cxn modelId="{B02D5D55-0EF3-48CA-A81C-2DB310CFDDD3}" srcId="{1AE3AE41-54E7-4B89-835F-366E015FC552}" destId="{EC663C0C-7000-4973-916E-9FA319D4E5BB}" srcOrd="4" destOrd="0" parTransId="{6DCB1ACD-D057-481A-BAD4-7D1EB804D1D4}" sibTransId="{5B8EC939-EB6B-43E3-9EBB-2F79DE0835C6}"/>
    <dgm:cxn modelId="{FC9B1848-1CE8-441C-878F-39F171EA66DB}" type="presOf" srcId="{C8C2B7F4-C759-4212-A648-A95794F7465C}" destId="{27D9E1D5-2881-4008-901C-C7C9AB959AB6}" srcOrd="0" destOrd="0" presId="urn:microsoft.com/office/officeart/2005/8/layout/cycle1"/>
    <dgm:cxn modelId="{6806E6C7-C653-4191-ACDC-FB64AB9B218F}" srcId="{1AE3AE41-54E7-4B89-835F-366E015FC552}" destId="{A590D3FC-727B-45BD-91A3-591B9802B5EB}" srcOrd="3" destOrd="0" parTransId="{137C1555-03E5-4319-A3C5-14D30CDE0E06}" sibTransId="{FFBA72DC-669D-4245-A239-F14349539ABA}"/>
    <dgm:cxn modelId="{446A5655-57DD-4160-AD77-CEA47C8A890A}" srcId="{1AE3AE41-54E7-4B89-835F-366E015FC552}" destId="{4DE45D32-8250-401D-B0F5-7096F92462CC}" srcOrd="0" destOrd="0" parTransId="{860AD853-59D5-4709-BD6B-C31C3E376BE6}" sibTransId="{C8C2B7F4-C759-4212-A648-A95794F7465C}"/>
    <dgm:cxn modelId="{910889A4-D913-4C61-86CC-B32679B4977E}" type="presOf" srcId="{4CCE981C-CA44-4BE0-ABB9-8009C73BA64B}" destId="{B218CDE9-E290-4CE5-962B-A1A196E92959}" srcOrd="0" destOrd="0" presId="urn:microsoft.com/office/officeart/2005/8/layout/cycle1"/>
    <dgm:cxn modelId="{FD70C812-390A-4BC8-AE62-D03E36B0034F}" srcId="{1AE3AE41-54E7-4B89-835F-366E015FC552}" destId="{2983FC43-D504-4C16-A942-B89BD99AE710}" srcOrd="1" destOrd="0" parTransId="{2E23A24F-4858-4991-A8D6-20F5A5F61F29}" sibTransId="{4CCE981C-CA44-4BE0-ABB9-8009C73BA64B}"/>
    <dgm:cxn modelId="{2E63E8F1-489F-42E5-8BB1-B54166EAF51B}" type="presOf" srcId="{EC663C0C-7000-4973-916E-9FA319D4E5BB}" destId="{50B00822-17F5-434A-98AD-98D777CD8152}" srcOrd="0" destOrd="0" presId="urn:microsoft.com/office/officeart/2005/8/layout/cycle1"/>
    <dgm:cxn modelId="{889E7976-0C18-4F8C-9D53-59726512DF4E}" type="presOf" srcId="{FFBA72DC-669D-4245-A239-F14349539ABA}" destId="{B75B9B73-DBDB-4EFC-9172-64001B5F5F50}" srcOrd="0" destOrd="0" presId="urn:microsoft.com/office/officeart/2005/8/layout/cycle1"/>
    <dgm:cxn modelId="{8BD2A46B-29DB-46C5-A4B3-C6F866A05670}" type="presOf" srcId="{2983FC43-D504-4C16-A942-B89BD99AE710}" destId="{A4F35548-518A-4159-A6E0-796ADBDA580F}" srcOrd="0" destOrd="0" presId="urn:microsoft.com/office/officeart/2005/8/layout/cycle1"/>
    <dgm:cxn modelId="{6F84FC1B-C0DE-45C6-ADD2-0C706D4464AB}" type="presOf" srcId="{4DE45D32-8250-401D-B0F5-7096F92462CC}" destId="{759FE456-AA63-46F0-BD72-C2458B1F561B}" srcOrd="0" destOrd="0" presId="urn:microsoft.com/office/officeart/2005/8/layout/cycle1"/>
    <dgm:cxn modelId="{3F2111AC-AA40-4C2F-AB0A-043B5F3FD71F}" type="presOf" srcId="{A590D3FC-727B-45BD-91A3-591B9802B5EB}" destId="{FCF448B8-46A3-45B5-93AE-3505357ECFC3}" srcOrd="0" destOrd="0" presId="urn:microsoft.com/office/officeart/2005/8/layout/cycle1"/>
    <dgm:cxn modelId="{60699294-1675-4BDE-9503-EBC8CC35B150}" type="presOf" srcId="{5B8EC939-EB6B-43E3-9EBB-2F79DE0835C6}" destId="{5003F945-1806-4F29-AABB-BD6123751A07}" srcOrd="0" destOrd="0" presId="urn:microsoft.com/office/officeart/2005/8/layout/cycle1"/>
    <dgm:cxn modelId="{C2CE2CC5-9F9D-408E-98D2-56DA26C915A8}" srcId="{1AE3AE41-54E7-4B89-835F-366E015FC552}" destId="{945ECEC7-D009-4E87-B72C-A99B8C6D7F09}" srcOrd="2" destOrd="0" parTransId="{03AE873C-2807-4B8D-9923-CA70345F40C6}" sibTransId="{99E453EF-574C-4C31-9374-F3A59EA7EF53}"/>
    <dgm:cxn modelId="{69623976-6097-4862-838F-7F6CC4A1D8FD}" type="presOf" srcId="{1AE3AE41-54E7-4B89-835F-366E015FC552}" destId="{D8195CBC-617B-4893-84C2-3BAF42DC5B27}" srcOrd="0" destOrd="0" presId="urn:microsoft.com/office/officeart/2005/8/layout/cycle1"/>
    <dgm:cxn modelId="{DA24C07C-7001-4EC7-B911-31BF54D22187}" type="presOf" srcId="{99E453EF-574C-4C31-9374-F3A59EA7EF53}" destId="{B61374F4-8A57-4BEE-9965-B36C79EFD5BE}" srcOrd="0" destOrd="0" presId="urn:microsoft.com/office/officeart/2005/8/layout/cycle1"/>
    <dgm:cxn modelId="{FDE4BA11-770F-4938-AE8B-A5E358A3EE76}" type="presOf" srcId="{945ECEC7-D009-4E87-B72C-A99B8C6D7F09}" destId="{258FD7C2-B160-438B-9D7D-94CC7B191C95}" srcOrd="0" destOrd="0" presId="urn:microsoft.com/office/officeart/2005/8/layout/cycle1"/>
    <dgm:cxn modelId="{A8E59601-8BC7-47E2-B272-E4D55369B9B9}" type="presParOf" srcId="{D8195CBC-617B-4893-84C2-3BAF42DC5B27}" destId="{5C47926B-D191-48E1-8AAC-20DD164CF35C}" srcOrd="0" destOrd="0" presId="urn:microsoft.com/office/officeart/2005/8/layout/cycle1"/>
    <dgm:cxn modelId="{6F740B7E-436B-48F0-947B-FE17B2AB76AB}" type="presParOf" srcId="{D8195CBC-617B-4893-84C2-3BAF42DC5B27}" destId="{759FE456-AA63-46F0-BD72-C2458B1F561B}" srcOrd="1" destOrd="0" presId="urn:microsoft.com/office/officeart/2005/8/layout/cycle1"/>
    <dgm:cxn modelId="{49FCEA61-7EA5-4D72-B478-F38180C273C4}" type="presParOf" srcId="{D8195CBC-617B-4893-84C2-3BAF42DC5B27}" destId="{27D9E1D5-2881-4008-901C-C7C9AB959AB6}" srcOrd="2" destOrd="0" presId="urn:microsoft.com/office/officeart/2005/8/layout/cycle1"/>
    <dgm:cxn modelId="{0FE15F60-E4FC-4008-9307-182D67AA0F3C}" type="presParOf" srcId="{D8195CBC-617B-4893-84C2-3BAF42DC5B27}" destId="{BA8CC9E2-285C-4B3C-8024-9DD03791D562}" srcOrd="3" destOrd="0" presId="urn:microsoft.com/office/officeart/2005/8/layout/cycle1"/>
    <dgm:cxn modelId="{7B9A4841-4C0C-4387-BCC6-D5640A47C2E9}" type="presParOf" srcId="{D8195CBC-617B-4893-84C2-3BAF42DC5B27}" destId="{A4F35548-518A-4159-A6E0-796ADBDA580F}" srcOrd="4" destOrd="0" presId="urn:microsoft.com/office/officeart/2005/8/layout/cycle1"/>
    <dgm:cxn modelId="{D93A2A5C-F14B-4052-B9FE-E39544788322}" type="presParOf" srcId="{D8195CBC-617B-4893-84C2-3BAF42DC5B27}" destId="{B218CDE9-E290-4CE5-962B-A1A196E92959}" srcOrd="5" destOrd="0" presId="urn:microsoft.com/office/officeart/2005/8/layout/cycle1"/>
    <dgm:cxn modelId="{CAC37660-F34C-4249-A0DB-0FC5E1B069E1}" type="presParOf" srcId="{D8195CBC-617B-4893-84C2-3BAF42DC5B27}" destId="{45CF702D-69A2-4728-B2AE-BC77DEE4ABF4}" srcOrd="6" destOrd="0" presId="urn:microsoft.com/office/officeart/2005/8/layout/cycle1"/>
    <dgm:cxn modelId="{2CE3BACA-4E3C-4ED8-BF8E-EFDA6EA07C5B}" type="presParOf" srcId="{D8195CBC-617B-4893-84C2-3BAF42DC5B27}" destId="{258FD7C2-B160-438B-9D7D-94CC7B191C95}" srcOrd="7" destOrd="0" presId="urn:microsoft.com/office/officeart/2005/8/layout/cycle1"/>
    <dgm:cxn modelId="{F6645498-EDD9-4EAC-8ECB-871B1A1620FF}" type="presParOf" srcId="{D8195CBC-617B-4893-84C2-3BAF42DC5B27}" destId="{B61374F4-8A57-4BEE-9965-B36C79EFD5BE}" srcOrd="8" destOrd="0" presId="urn:microsoft.com/office/officeart/2005/8/layout/cycle1"/>
    <dgm:cxn modelId="{C4B6EE6A-AFBD-4A96-A0D2-0792A5A74DDC}" type="presParOf" srcId="{D8195CBC-617B-4893-84C2-3BAF42DC5B27}" destId="{B1B138D3-344A-492E-972D-A9CB4846E495}" srcOrd="9" destOrd="0" presId="urn:microsoft.com/office/officeart/2005/8/layout/cycle1"/>
    <dgm:cxn modelId="{4E1D5DD0-B62E-4E66-BF1D-DC5292CDFB5A}" type="presParOf" srcId="{D8195CBC-617B-4893-84C2-3BAF42DC5B27}" destId="{FCF448B8-46A3-45B5-93AE-3505357ECFC3}" srcOrd="10" destOrd="0" presId="urn:microsoft.com/office/officeart/2005/8/layout/cycle1"/>
    <dgm:cxn modelId="{76623F97-FAB0-42E6-9E1A-E88D6B4F5A90}" type="presParOf" srcId="{D8195CBC-617B-4893-84C2-3BAF42DC5B27}" destId="{B75B9B73-DBDB-4EFC-9172-64001B5F5F50}" srcOrd="11" destOrd="0" presId="urn:microsoft.com/office/officeart/2005/8/layout/cycle1"/>
    <dgm:cxn modelId="{AF7B7587-18C0-4D9C-AF96-E2297DFDDA87}" type="presParOf" srcId="{D8195CBC-617B-4893-84C2-3BAF42DC5B27}" destId="{4A8C0E48-283F-4C7E-B31E-D0A9C8C4A607}" srcOrd="12" destOrd="0" presId="urn:microsoft.com/office/officeart/2005/8/layout/cycle1"/>
    <dgm:cxn modelId="{08D04C42-6BD4-4403-A22C-F7D3433B2304}" type="presParOf" srcId="{D8195CBC-617B-4893-84C2-3BAF42DC5B27}" destId="{50B00822-17F5-434A-98AD-98D777CD8152}" srcOrd="13" destOrd="0" presId="urn:microsoft.com/office/officeart/2005/8/layout/cycle1"/>
    <dgm:cxn modelId="{965D0F28-7F04-4C49-A500-17A8AD976277}" type="presParOf" srcId="{D8195CBC-617B-4893-84C2-3BAF42DC5B27}" destId="{5003F945-1806-4F29-AABB-BD6123751A07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14BF14-64C8-4805-AE90-8DF9E3A4F2F9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2D0D152D-5F26-48C7-80BD-B3FADCAC6B96}">
      <dgm:prSet phldrT="[Texto]"/>
      <dgm:spPr/>
      <dgm:t>
        <a:bodyPr/>
        <a:lstStyle/>
        <a:p>
          <a:r>
            <a:rPr lang="es-CL" b="1" dirty="0" smtClean="0">
              <a:solidFill>
                <a:schemeClr val="bg1"/>
              </a:solidFill>
            </a:rPr>
            <a:t>Aprendizaje Colaborativo</a:t>
          </a:r>
          <a:endParaRPr lang="es-CL" b="1" dirty="0">
            <a:solidFill>
              <a:schemeClr val="bg1"/>
            </a:solidFill>
          </a:endParaRPr>
        </a:p>
      </dgm:t>
    </dgm:pt>
    <dgm:pt modelId="{5929864F-AAFB-48C9-BD8A-1F2EEECE7DFD}" type="parTrans" cxnId="{AEFD0E33-D669-4CAC-AF24-0E31A56CFCB2}">
      <dgm:prSet/>
      <dgm:spPr/>
      <dgm:t>
        <a:bodyPr/>
        <a:lstStyle/>
        <a:p>
          <a:endParaRPr lang="es-CL"/>
        </a:p>
      </dgm:t>
    </dgm:pt>
    <dgm:pt modelId="{D2A2BFD0-A684-405A-84BF-2A5D97A2C48C}" type="sibTrans" cxnId="{AEFD0E33-D669-4CAC-AF24-0E31A56CFCB2}">
      <dgm:prSet/>
      <dgm:spPr/>
      <dgm:t>
        <a:bodyPr/>
        <a:lstStyle/>
        <a:p>
          <a:endParaRPr lang="es-CL"/>
        </a:p>
      </dgm:t>
    </dgm:pt>
    <dgm:pt modelId="{71C16274-9565-4EA2-92AC-1565E8CDE1C7}">
      <dgm:prSet phldrT="[Texto]"/>
      <dgm:spPr/>
      <dgm:t>
        <a:bodyPr/>
        <a:lstStyle/>
        <a:p>
          <a:r>
            <a:rPr lang="es-CL" b="1" dirty="0" smtClean="0">
              <a:solidFill>
                <a:schemeClr val="bg1"/>
              </a:solidFill>
            </a:rPr>
            <a:t>Aprendizaje Justo a Tiempo</a:t>
          </a:r>
          <a:endParaRPr lang="es-CL" b="1" dirty="0">
            <a:solidFill>
              <a:schemeClr val="bg1"/>
            </a:solidFill>
          </a:endParaRPr>
        </a:p>
      </dgm:t>
    </dgm:pt>
    <dgm:pt modelId="{9E8904E8-67AE-429C-AF11-2EEA7B071D34}" type="parTrans" cxnId="{D0236A56-4903-4C17-B593-C0521AC9CBEF}">
      <dgm:prSet/>
      <dgm:spPr/>
      <dgm:t>
        <a:bodyPr/>
        <a:lstStyle/>
        <a:p>
          <a:endParaRPr lang="es-CL"/>
        </a:p>
      </dgm:t>
    </dgm:pt>
    <dgm:pt modelId="{96BAD88D-4A81-4F16-A489-C22D7A5515AF}" type="sibTrans" cxnId="{D0236A56-4903-4C17-B593-C0521AC9CBEF}">
      <dgm:prSet/>
      <dgm:spPr/>
      <dgm:t>
        <a:bodyPr/>
        <a:lstStyle/>
        <a:p>
          <a:endParaRPr lang="es-CL"/>
        </a:p>
      </dgm:t>
    </dgm:pt>
    <dgm:pt modelId="{1DAD9BCA-B0E9-4B6F-A519-3522D9679AFB}">
      <dgm:prSet phldrT="[Texto]"/>
      <dgm:spPr/>
      <dgm:t>
        <a:bodyPr/>
        <a:lstStyle/>
        <a:p>
          <a:r>
            <a:rPr lang="es-CL" b="1" dirty="0" smtClean="0">
              <a:solidFill>
                <a:schemeClr val="bg1"/>
              </a:solidFill>
            </a:rPr>
            <a:t>Aprendizaje Activo</a:t>
          </a:r>
          <a:endParaRPr lang="es-CL" b="1" dirty="0">
            <a:solidFill>
              <a:schemeClr val="bg1"/>
            </a:solidFill>
          </a:endParaRPr>
        </a:p>
      </dgm:t>
    </dgm:pt>
    <dgm:pt modelId="{55FDC57B-7CBC-4E33-8834-D0FE39BAD938}" type="parTrans" cxnId="{508B3222-C4A3-44CE-95D4-91E1AD18FAB2}">
      <dgm:prSet/>
      <dgm:spPr/>
      <dgm:t>
        <a:bodyPr/>
        <a:lstStyle/>
        <a:p>
          <a:endParaRPr lang="es-CL"/>
        </a:p>
      </dgm:t>
    </dgm:pt>
    <dgm:pt modelId="{C7AD9D89-7EA7-4282-AE15-9EC7617EB501}" type="sibTrans" cxnId="{508B3222-C4A3-44CE-95D4-91E1AD18FAB2}">
      <dgm:prSet/>
      <dgm:spPr/>
      <dgm:t>
        <a:bodyPr/>
        <a:lstStyle/>
        <a:p>
          <a:endParaRPr lang="es-CL"/>
        </a:p>
      </dgm:t>
    </dgm:pt>
    <dgm:pt modelId="{4DA71A03-F581-44AE-B4DB-8C4FCDFA1B5D}" type="pres">
      <dgm:prSet presAssocID="{9014BF14-64C8-4805-AE90-8DF9E3A4F2F9}" presName="compositeShape" presStyleCnt="0">
        <dgm:presLayoutVars>
          <dgm:chMax val="7"/>
          <dgm:dir/>
          <dgm:resizeHandles val="exact"/>
        </dgm:presLayoutVars>
      </dgm:prSet>
      <dgm:spPr/>
    </dgm:pt>
    <dgm:pt modelId="{F28D0D80-CF41-48A5-BA8C-72FC1E9B99DC}" type="pres">
      <dgm:prSet presAssocID="{2D0D152D-5F26-48C7-80BD-B3FADCAC6B96}" presName="circ1" presStyleLbl="vennNode1" presStyleIdx="0" presStyleCnt="3"/>
      <dgm:spPr/>
      <dgm:t>
        <a:bodyPr/>
        <a:lstStyle/>
        <a:p>
          <a:endParaRPr lang="es-CL"/>
        </a:p>
      </dgm:t>
    </dgm:pt>
    <dgm:pt modelId="{F4A18110-EB12-41D6-87C6-CC935D7DFAEA}" type="pres">
      <dgm:prSet presAssocID="{2D0D152D-5F26-48C7-80BD-B3FADCAC6B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429EE6B-9504-4DC4-BEE1-CF8BA60F7C23}" type="pres">
      <dgm:prSet presAssocID="{71C16274-9565-4EA2-92AC-1565E8CDE1C7}" presName="circ2" presStyleLbl="vennNode1" presStyleIdx="1" presStyleCnt="3"/>
      <dgm:spPr/>
      <dgm:t>
        <a:bodyPr/>
        <a:lstStyle/>
        <a:p>
          <a:endParaRPr lang="es-CL"/>
        </a:p>
      </dgm:t>
    </dgm:pt>
    <dgm:pt modelId="{A2B9C4CA-5628-4605-A4C9-9A4C9B627199}" type="pres">
      <dgm:prSet presAssocID="{71C16274-9565-4EA2-92AC-1565E8CDE1C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64C6DF-02DD-4426-A96A-BA22F595B437}" type="pres">
      <dgm:prSet presAssocID="{1DAD9BCA-B0E9-4B6F-A519-3522D9679AFB}" presName="circ3" presStyleLbl="vennNode1" presStyleIdx="2" presStyleCnt="3"/>
      <dgm:spPr/>
      <dgm:t>
        <a:bodyPr/>
        <a:lstStyle/>
        <a:p>
          <a:endParaRPr lang="es-CL"/>
        </a:p>
      </dgm:t>
    </dgm:pt>
    <dgm:pt modelId="{780DAE13-206E-4B17-BB13-04BFBE8A4777}" type="pres">
      <dgm:prSet presAssocID="{1DAD9BCA-B0E9-4B6F-A519-3522D9679A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F2F242D-D32D-4CFC-B4D8-1D82A87D0022}" type="presOf" srcId="{2D0D152D-5F26-48C7-80BD-B3FADCAC6B96}" destId="{F4A18110-EB12-41D6-87C6-CC935D7DFAEA}" srcOrd="1" destOrd="0" presId="urn:microsoft.com/office/officeart/2005/8/layout/venn1"/>
    <dgm:cxn modelId="{D0236A56-4903-4C17-B593-C0521AC9CBEF}" srcId="{9014BF14-64C8-4805-AE90-8DF9E3A4F2F9}" destId="{71C16274-9565-4EA2-92AC-1565E8CDE1C7}" srcOrd="1" destOrd="0" parTransId="{9E8904E8-67AE-429C-AF11-2EEA7B071D34}" sibTransId="{96BAD88D-4A81-4F16-A489-C22D7A5515AF}"/>
    <dgm:cxn modelId="{FAAF2F7A-E073-4365-A5F2-F7A4E3C004D8}" type="presOf" srcId="{2D0D152D-5F26-48C7-80BD-B3FADCAC6B96}" destId="{F28D0D80-CF41-48A5-BA8C-72FC1E9B99DC}" srcOrd="0" destOrd="0" presId="urn:microsoft.com/office/officeart/2005/8/layout/venn1"/>
    <dgm:cxn modelId="{98A3ACDF-FD0A-4410-923A-9B610F34600A}" type="presOf" srcId="{1DAD9BCA-B0E9-4B6F-A519-3522D9679AFB}" destId="{780DAE13-206E-4B17-BB13-04BFBE8A4777}" srcOrd="1" destOrd="0" presId="urn:microsoft.com/office/officeart/2005/8/layout/venn1"/>
    <dgm:cxn modelId="{EDF5A1A0-1531-4B11-87DB-2A7833760374}" type="presOf" srcId="{9014BF14-64C8-4805-AE90-8DF9E3A4F2F9}" destId="{4DA71A03-F581-44AE-B4DB-8C4FCDFA1B5D}" srcOrd="0" destOrd="0" presId="urn:microsoft.com/office/officeart/2005/8/layout/venn1"/>
    <dgm:cxn modelId="{49418387-E3D4-4487-AED4-E64E750A0174}" type="presOf" srcId="{71C16274-9565-4EA2-92AC-1565E8CDE1C7}" destId="{A2B9C4CA-5628-4605-A4C9-9A4C9B627199}" srcOrd="1" destOrd="0" presId="urn:microsoft.com/office/officeart/2005/8/layout/venn1"/>
    <dgm:cxn modelId="{AEFD0E33-D669-4CAC-AF24-0E31A56CFCB2}" srcId="{9014BF14-64C8-4805-AE90-8DF9E3A4F2F9}" destId="{2D0D152D-5F26-48C7-80BD-B3FADCAC6B96}" srcOrd="0" destOrd="0" parTransId="{5929864F-AAFB-48C9-BD8A-1F2EEECE7DFD}" sibTransId="{D2A2BFD0-A684-405A-84BF-2A5D97A2C48C}"/>
    <dgm:cxn modelId="{508B3222-C4A3-44CE-95D4-91E1AD18FAB2}" srcId="{9014BF14-64C8-4805-AE90-8DF9E3A4F2F9}" destId="{1DAD9BCA-B0E9-4B6F-A519-3522D9679AFB}" srcOrd="2" destOrd="0" parTransId="{55FDC57B-7CBC-4E33-8834-D0FE39BAD938}" sibTransId="{C7AD9D89-7EA7-4282-AE15-9EC7617EB501}"/>
    <dgm:cxn modelId="{6CF8C83B-59BF-4076-A65A-126AE4985832}" type="presOf" srcId="{1DAD9BCA-B0E9-4B6F-A519-3522D9679AFB}" destId="{4964C6DF-02DD-4426-A96A-BA22F595B437}" srcOrd="0" destOrd="0" presId="urn:microsoft.com/office/officeart/2005/8/layout/venn1"/>
    <dgm:cxn modelId="{0FEA3C79-D9A8-4497-94AF-06A508FD981D}" type="presOf" srcId="{71C16274-9565-4EA2-92AC-1565E8CDE1C7}" destId="{9429EE6B-9504-4DC4-BEE1-CF8BA60F7C23}" srcOrd="0" destOrd="0" presId="urn:microsoft.com/office/officeart/2005/8/layout/venn1"/>
    <dgm:cxn modelId="{020B6337-1F94-4408-8F4E-2B4F1BE73806}" type="presParOf" srcId="{4DA71A03-F581-44AE-B4DB-8C4FCDFA1B5D}" destId="{F28D0D80-CF41-48A5-BA8C-72FC1E9B99DC}" srcOrd="0" destOrd="0" presId="urn:microsoft.com/office/officeart/2005/8/layout/venn1"/>
    <dgm:cxn modelId="{3D6D391B-549E-4DEB-A5BF-D56CC0AFE75A}" type="presParOf" srcId="{4DA71A03-F581-44AE-B4DB-8C4FCDFA1B5D}" destId="{F4A18110-EB12-41D6-87C6-CC935D7DFAEA}" srcOrd="1" destOrd="0" presId="urn:microsoft.com/office/officeart/2005/8/layout/venn1"/>
    <dgm:cxn modelId="{09738D7D-7233-4D2F-96E0-35EAF9803005}" type="presParOf" srcId="{4DA71A03-F581-44AE-B4DB-8C4FCDFA1B5D}" destId="{9429EE6B-9504-4DC4-BEE1-CF8BA60F7C23}" srcOrd="2" destOrd="0" presId="urn:microsoft.com/office/officeart/2005/8/layout/venn1"/>
    <dgm:cxn modelId="{B5FE14DE-8184-4A4F-9123-8E4BA58CEC91}" type="presParOf" srcId="{4DA71A03-F581-44AE-B4DB-8C4FCDFA1B5D}" destId="{A2B9C4CA-5628-4605-A4C9-9A4C9B627199}" srcOrd="3" destOrd="0" presId="urn:microsoft.com/office/officeart/2005/8/layout/venn1"/>
    <dgm:cxn modelId="{AC19D0A8-5282-41DA-975D-09255679087A}" type="presParOf" srcId="{4DA71A03-F581-44AE-B4DB-8C4FCDFA1B5D}" destId="{4964C6DF-02DD-4426-A96A-BA22F595B437}" srcOrd="4" destOrd="0" presId="urn:microsoft.com/office/officeart/2005/8/layout/venn1"/>
    <dgm:cxn modelId="{9FD35431-0A49-44C1-9783-3C961140F8CD}" type="presParOf" srcId="{4DA71A03-F581-44AE-B4DB-8C4FCDFA1B5D}" destId="{780DAE13-206E-4B17-BB13-04BFBE8A477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789843-D6CF-44D8-821D-9458A5E5ECC8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</dgm:pt>
    <dgm:pt modelId="{81A8653C-90EA-4D80-B982-1DF682DAD2AB}">
      <dgm:prSet phldrT="[Texto]"/>
      <dgm:spPr/>
      <dgm:t>
        <a:bodyPr/>
        <a:lstStyle/>
        <a:p>
          <a:r>
            <a:rPr lang="es-CL" dirty="0" smtClean="0"/>
            <a:t>Exploradores o Browsers</a:t>
          </a:r>
          <a:endParaRPr lang="es-CL" dirty="0"/>
        </a:p>
      </dgm:t>
    </dgm:pt>
    <dgm:pt modelId="{25348DC4-9D07-4342-94B3-D614396CAB2A}" type="parTrans" cxnId="{77630CDE-1F9A-4217-BC1B-F4C3EF245133}">
      <dgm:prSet/>
      <dgm:spPr/>
      <dgm:t>
        <a:bodyPr/>
        <a:lstStyle/>
        <a:p>
          <a:endParaRPr lang="es-CL"/>
        </a:p>
      </dgm:t>
    </dgm:pt>
    <dgm:pt modelId="{62F1AD08-4B2C-437A-A113-1C57343B2E25}" type="sibTrans" cxnId="{77630CDE-1F9A-4217-BC1B-F4C3EF245133}">
      <dgm:prSet/>
      <dgm:spPr/>
      <dgm:t>
        <a:bodyPr/>
        <a:lstStyle/>
        <a:p>
          <a:endParaRPr lang="es-CL"/>
        </a:p>
      </dgm:t>
    </dgm:pt>
    <dgm:pt modelId="{F6C31291-75D3-4F2C-BA1A-A6832860885E}">
      <dgm:prSet phldrT="[Texto]"/>
      <dgm:spPr/>
      <dgm:t>
        <a:bodyPr/>
        <a:lstStyle/>
        <a:p>
          <a:r>
            <a:rPr lang="es-CL" dirty="0" smtClean="0"/>
            <a:t>Chats</a:t>
          </a:r>
          <a:endParaRPr lang="es-CL" dirty="0"/>
        </a:p>
      </dgm:t>
    </dgm:pt>
    <dgm:pt modelId="{7DCDD4B8-7058-48D6-8AA4-D1F4787F69F0}" type="parTrans" cxnId="{BDDB3D07-6171-4E93-A3F5-A5883138695F}">
      <dgm:prSet/>
      <dgm:spPr/>
      <dgm:t>
        <a:bodyPr/>
        <a:lstStyle/>
        <a:p>
          <a:endParaRPr lang="es-CL"/>
        </a:p>
      </dgm:t>
    </dgm:pt>
    <dgm:pt modelId="{FD30D195-EB19-419D-B7FA-5EBF5AF2034C}" type="sibTrans" cxnId="{BDDB3D07-6171-4E93-A3F5-A5883138695F}">
      <dgm:prSet/>
      <dgm:spPr/>
      <dgm:t>
        <a:bodyPr/>
        <a:lstStyle/>
        <a:p>
          <a:endParaRPr lang="es-CL"/>
        </a:p>
      </dgm:t>
    </dgm:pt>
    <dgm:pt modelId="{E2FB0D12-82F6-45A1-BE5B-2BA04C89A9C0}">
      <dgm:prSet phldrT="[Texto]"/>
      <dgm:spPr/>
      <dgm:t>
        <a:bodyPr/>
        <a:lstStyle/>
        <a:p>
          <a:r>
            <a:rPr lang="es-CL" dirty="0" smtClean="0"/>
            <a:t>Carteleras electrónicas</a:t>
          </a:r>
          <a:endParaRPr lang="es-CL" dirty="0"/>
        </a:p>
      </dgm:t>
    </dgm:pt>
    <dgm:pt modelId="{DE96CE06-4C9E-477B-9C23-01B6B53CB4F3}" type="parTrans" cxnId="{DD6E8F6B-B5D9-4F37-BE05-E1CBAD60234A}">
      <dgm:prSet/>
      <dgm:spPr/>
      <dgm:t>
        <a:bodyPr/>
        <a:lstStyle/>
        <a:p>
          <a:endParaRPr lang="es-CL"/>
        </a:p>
      </dgm:t>
    </dgm:pt>
    <dgm:pt modelId="{5519E26F-333B-4240-BD52-16F19B2162F4}" type="sibTrans" cxnId="{DD6E8F6B-B5D9-4F37-BE05-E1CBAD60234A}">
      <dgm:prSet/>
      <dgm:spPr/>
      <dgm:t>
        <a:bodyPr/>
        <a:lstStyle/>
        <a:p>
          <a:endParaRPr lang="es-CL"/>
        </a:p>
      </dgm:t>
    </dgm:pt>
    <dgm:pt modelId="{59E4EF2A-86E3-4BC7-BD46-EE0F57B2FD26}" type="pres">
      <dgm:prSet presAssocID="{D9789843-D6CF-44D8-821D-9458A5E5ECC8}" presName="linearFlow" presStyleCnt="0">
        <dgm:presLayoutVars>
          <dgm:dir/>
          <dgm:resizeHandles val="exact"/>
        </dgm:presLayoutVars>
      </dgm:prSet>
      <dgm:spPr/>
    </dgm:pt>
    <dgm:pt modelId="{4248DADA-A04F-408A-B677-F69743218E5C}" type="pres">
      <dgm:prSet presAssocID="{81A8653C-90EA-4D80-B982-1DF682DAD2AB}" presName="comp" presStyleCnt="0"/>
      <dgm:spPr/>
    </dgm:pt>
    <dgm:pt modelId="{A4CBA184-7F32-4DC0-8C6C-26A531734195}" type="pres">
      <dgm:prSet presAssocID="{81A8653C-90EA-4D80-B982-1DF682DAD2AB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C6D81A-7717-46FD-B8C1-29688A4E13CD}" type="pres">
      <dgm:prSet presAssocID="{81A8653C-90EA-4D80-B982-1DF682DAD2AB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F400E46-350E-4F32-87CF-A4107E914E2C}" type="pres">
      <dgm:prSet presAssocID="{62F1AD08-4B2C-437A-A113-1C57343B2E25}" presName="sibTrans" presStyleCnt="0"/>
      <dgm:spPr/>
    </dgm:pt>
    <dgm:pt modelId="{4B8F6E16-13BD-4B9C-A4FA-5C31A44F95BC}" type="pres">
      <dgm:prSet presAssocID="{F6C31291-75D3-4F2C-BA1A-A6832860885E}" presName="comp" presStyleCnt="0"/>
      <dgm:spPr/>
    </dgm:pt>
    <dgm:pt modelId="{530A68E2-C661-4DA1-BD3F-C9FD681BAAB1}" type="pres">
      <dgm:prSet presAssocID="{F6C31291-75D3-4F2C-BA1A-A6832860885E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0528CE-E521-4414-906D-EF20B47EC1A1}" type="pres">
      <dgm:prSet presAssocID="{F6C31291-75D3-4F2C-BA1A-A6832860885E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EC5D2BD-EB31-45F7-BE55-59F672A2BF98}" type="pres">
      <dgm:prSet presAssocID="{FD30D195-EB19-419D-B7FA-5EBF5AF2034C}" presName="sibTrans" presStyleCnt="0"/>
      <dgm:spPr/>
    </dgm:pt>
    <dgm:pt modelId="{06207C88-A71E-4ED9-836C-9E0DCDD06FA7}" type="pres">
      <dgm:prSet presAssocID="{E2FB0D12-82F6-45A1-BE5B-2BA04C89A9C0}" presName="comp" presStyleCnt="0"/>
      <dgm:spPr/>
    </dgm:pt>
    <dgm:pt modelId="{CEBF4263-744C-4C5F-B6CA-17289E860393}" type="pres">
      <dgm:prSet presAssocID="{E2FB0D12-82F6-45A1-BE5B-2BA04C89A9C0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271D36-4A7C-4B4E-8F03-A76BB160BB4B}" type="pres">
      <dgm:prSet presAssocID="{E2FB0D12-82F6-45A1-BE5B-2BA04C89A9C0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7630CDE-1F9A-4217-BC1B-F4C3EF245133}" srcId="{D9789843-D6CF-44D8-821D-9458A5E5ECC8}" destId="{81A8653C-90EA-4D80-B982-1DF682DAD2AB}" srcOrd="0" destOrd="0" parTransId="{25348DC4-9D07-4342-94B3-D614396CAB2A}" sibTransId="{62F1AD08-4B2C-437A-A113-1C57343B2E25}"/>
    <dgm:cxn modelId="{2916307C-FDBF-425E-ACE5-41F3F51B93AC}" type="presOf" srcId="{D9789843-D6CF-44D8-821D-9458A5E5ECC8}" destId="{59E4EF2A-86E3-4BC7-BD46-EE0F57B2FD26}" srcOrd="0" destOrd="0" presId="urn:microsoft.com/office/officeart/2008/layout/AlternatingPictureBlocks"/>
    <dgm:cxn modelId="{DD6E8F6B-B5D9-4F37-BE05-E1CBAD60234A}" srcId="{D9789843-D6CF-44D8-821D-9458A5E5ECC8}" destId="{E2FB0D12-82F6-45A1-BE5B-2BA04C89A9C0}" srcOrd="2" destOrd="0" parTransId="{DE96CE06-4C9E-477B-9C23-01B6B53CB4F3}" sibTransId="{5519E26F-333B-4240-BD52-16F19B2162F4}"/>
    <dgm:cxn modelId="{DB537834-B648-4A84-9B79-ED3E15DE0A97}" type="presOf" srcId="{E2FB0D12-82F6-45A1-BE5B-2BA04C89A9C0}" destId="{CEBF4263-744C-4C5F-B6CA-17289E860393}" srcOrd="0" destOrd="0" presId="urn:microsoft.com/office/officeart/2008/layout/AlternatingPictureBlocks"/>
    <dgm:cxn modelId="{BDDB3D07-6171-4E93-A3F5-A5883138695F}" srcId="{D9789843-D6CF-44D8-821D-9458A5E5ECC8}" destId="{F6C31291-75D3-4F2C-BA1A-A6832860885E}" srcOrd="1" destOrd="0" parTransId="{7DCDD4B8-7058-48D6-8AA4-D1F4787F69F0}" sibTransId="{FD30D195-EB19-419D-B7FA-5EBF5AF2034C}"/>
    <dgm:cxn modelId="{FDD49B63-E94D-425F-A5D5-1E86B46F70F8}" type="presOf" srcId="{81A8653C-90EA-4D80-B982-1DF682DAD2AB}" destId="{A4CBA184-7F32-4DC0-8C6C-26A531734195}" srcOrd="0" destOrd="0" presId="urn:microsoft.com/office/officeart/2008/layout/AlternatingPictureBlocks"/>
    <dgm:cxn modelId="{DD837BFF-E3F3-468D-AF54-46B177AA75F5}" type="presOf" srcId="{F6C31291-75D3-4F2C-BA1A-A6832860885E}" destId="{530A68E2-C661-4DA1-BD3F-C9FD681BAAB1}" srcOrd="0" destOrd="0" presId="urn:microsoft.com/office/officeart/2008/layout/AlternatingPictureBlocks"/>
    <dgm:cxn modelId="{547E7D2B-2906-49C0-BEA6-D0833D31C68D}" type="presParOf" srcId="{59E4EF2A-86E3-4BC7-BD46-EE0F57B2FD26}" destId="{4248DADA-A04F-408A-B677-F69743218E5C}" srcOrd="0" destOrd="0" presId="urn:microsoft.com/office/officeart/2008/layout/AlternatingPictureBlocks"/>
    <dgm:cxn modelId="{2CF8AFCE-08CB-4961-9891-3D147ACA7AA1}" type="presParOf" srcId="{4248DADA-A04F-408A-B677-F69743218E5C}" destId="{A4CBA184-7F32-4DC0-8C6C-26A531734195}" srcOrd="0" destOrd="0" presId="urn:microsoft.com/office/officeart/2008/layout/AlternatingPictureBlocks"/>
    <dgm:cxn modelId="{F13442D8-5B85-48E9-95E0-2BCFB0E762EC}" type="presParOf" srcId="{4248DADA-A04F-408A-B677-F69743218E5C}" destId="{B6C6D81A-7717-46FD-B8C1-29688A4E13CD}" srcOrd="1" destOrd="0" presId="urn:microsoft.com/office/officeart/2008/layout/AlternatingPictureBlocks"/>
    <dgm:cxn modelId="{E4D9DD79-FD58-49B5-9F6F-B71876A41606}" type="presParOf" srcId="{59E4EF2A-86E3-4BC7-BD46-EE0F57B2FD26}" destId="{BF400E46-350E-4F32-87CF-A4107E914E2C}" srcOrd="1" destOrd="0" presId="urn:microsoft.com/office/officeart/2008/layout/AlternatingPictureBlocks"/>
    <dgm:cxn modelId="{1E7B9F5F-9380-4215-B5CA-27D65F815894}" type="presParOf" srcId="{59E4EF2A-86E3-4BC7-BD46-EE0F57B2FD26}" destId="{4B8F6E16-13BD-4B9C-A4FA-5C31A44F95BC}" srcOrd="2" destOrd="0" presId="urn:microsoft.com/office/officeart/2008/layout/AlternatingPictureBlocks"/>
    <dgm:cxn modelId="{4AEE18B1-21A9-4586-88B5-4E67146C4545}" type="presParOf" srcId="{4B8F6E16-13BD-4B9C-A4FA-5C31A44F95BC}" destId="{530A68E2-C661-4DA1-BD3F-C9FD681BAAB1}" srcOrd="0" destOrd="0" presId="urn:microsoft.com/office/officeart/2008/layout/AlternatingPictureBlocks"/>
    <dgm:cxn modelId="{02C82FDE-BDE6-4ECD-9106-E3AEB5BDDF8C}" type="presParOf" srcId="{4B8F6E16-13BD-4B9C-A4FA-5C31A44F95BC}" destId="{0C0528CE-E521-4414-906D-EF20B47EC1A1}" srcOrd="1" destOrd="0" presId="urn:microsoft.com/office/officeart/2008/layout/AlternatingPictureBlocks"/>
    <dgm:cxn modelId="{5CDD90C6-7778-468F-B2B6-25A371B95377}" type="presParOf" srcId="{59E4EF2A-86E3-4BC7-BD46-EE0F57B2FD26}" destId="{AEC5D2BD-EB31-45F7-BE55-59F672A2BF98}" srcOrd="3" destOrd="0" presId="urn:microsoft.com/office/officeart/2008/layout/AlternatingPictureBlocks"/>
    <dgm:cxn modelId="{5D75DD74-D7A2-4311-9DF2-7376F21289B1}" type="presParOf" srcId="{59E4EF2A-86E3-4BC7-BD46-EE0F57B2FD26}" destId="{06207C88-A71E-4ED9-836C-9E0DCDD06FA7}" srcOrd="4" destOrd="0" presId="urn:microsoft.com/office/officeart/2008/layout/AlternatingPictureBlocks"/>
    <dgm:cxn modelId="{1F197A7A-F28E-41DF-A213-EDAFD78D7A52}" type="presParOf" srcId="{06207C88-A71E-4ED9-836C-9E0DCDD06FA7}" destId="{CEBF4263-744C-4C5F-B6CA-17289E860393}" srcOrd="0" destOrd="0" presId="urn:microsoft.com/office/officeart/2008/layout/AlternatingPictureBlocks"/>
    <dgm:cxn modelId="{2D8C899B-CD4E-4A62-87FA-DFF07D29CEA5}" type="presParOf" srcId="{06207C88-A71E-4ED9-836C-9E0DCDD06FA7}" destId="{4F271D36-4A7C-4B4E-8F03-A76BB160BB4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789843-D6CF-44D8-821D-9458A5E5ECC8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4" csCatId="colorful" phldr="1"/>
      <dgm:spPr/>
    </dgm:pt>
    <dgm:pt modelId="{81A8653C-90EA-4D80-B982-1DF682DAD2AB}">
      <dgm:prSet phldrT="[Texto]"/>
      <dgm:spPr/>
      <dgm:t>
        <a:bodyPr/>
        <a:lstStyle/>
        <a:p>
          <a:r>
            <a:rPr lang="es-CL" dirty="0" err="1" smtClean="0"/>
            <a:t>FAQs</a:t>
          </a:r>
          <a:endParaRPr lang="es-CL" dirty="0"/>
        </a:p>
      </dgm:t>
    </dgm:pt>
    <dgm:pt modelId="{25348DC4-9D07-4342-94B3-D614396CAB2A}" type="parTrans" cxnId="{77630CDE-1F9A-4217-BC1B-F4C3EF245133}">
      <dgm:prSet/>
      <dgm:spPr/>
      <dgm:t>
        <a:bodyPr/>
        <a:lstStyle/>
        <a:p>
          <a:endParaRPr lang="es-CL"/>
        </a:p>
      </dgm:t>
    </dgm:pt>
    <dgm:pt modelId="{62F1AD08-4B2C-437A-A113-1C57343B2E25}" type="sibTrans" cxnId="{77630CDE-1F9A-4217-BC1B-F4C3EF245133}">
      <dgm:prSet/>
      <dgm:spPr/>
      <dgm:t>
        <a:bodyPr/>
        <a:lstStyle/>
        <a:p>
          <a:endParaRPr lang="es-CL"/>
        </a:p>
      </dgm:t>
    </dgm:pt>
    <dgm:pt modelId="{F6C31291-75D3-4F2C-BA1A-A6832860885E}">
      <dgm:prSet phldrT="[Texto]"/>
      <dgm:spPr>
        <a:solidFill>
          <a:srgbClr val="FFFF00"/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Juegos de rol</a:t>
          </a:r>
          <a:endParaRPr lang="es-CL" dirty="0">
            <a:solidFill>
              <a:schemeClr val="tx1"/>
            </a:solidFill>
          </a:endParaRPr>
        </a:p>
      </dgm:t>
    </dgm:pt>
    <dgm:pt modelId="{7DCDD4B8-7058-48D6-8AA4-D1F4787F69F0}" type="parTrans" cxnId="{BDDB3D07-6171-4E93-A3F5-A5883138695F}">
      <dgm:prSet/>
      <dgm:spPr/>
      <dgm:t>
        <a:bodyPr/>
        <a:lstStyle/>
        <a:p>
          <a:endParaRPr lang="es-CL"/>
        </a:p>
      </dgm:t>
    </dgm:pt>
    <dgm:pt modelId="{FD30D195-EB19-419D-B7FA-5EBF5AF2034C}" type="sibTrans" cxnId="{BDDB3D07-6171-4E93-A3F5-A5883138695F}">
      <dgm:prSet/>
      <dgm:spPr/>
      <dgm:t>
        <a:bodyPr/>
        <a:lstStyle/>
        <a:p>
          <a:endParaRPr lang="es-CL"/>
        </a:p>
      </dgm:t>
    </dgm:pt>
    <dgm:pt modelId="{6EF285FA-5A62-435C-A0DE-036EA8F113D5}">
      <dgm:prSet phldrT="[Texto]"/>
      <dgm:spPr>
        <a:solidFill>
          <a:srgbClr val="FF0000"/>
        </a:solidFill>
      </dgm:spPr>
      <dgm:t>
        <a:bodyPr/>
        <a:lstStyle/>
        <a:p>
          <a:r>
            <a:rPr lang="es-CL" dirty="0" smtClean="0">
              <a:solidFill>
                <a:schemeClr val="bg1"/>
              </a:solidFill>
            </a:rPr>
            <a:t>Correo electrónico</a:t>
          </a:r>
          <a:endParaRPr lang="es-CL" dirty="0">
            <a:solidFill>
              <a:schemeClr val="bg1"/>
            </a:solidFill>
          </a:endParaRPr>
        </a:p>
      </dgm:t>
    </dgm:pt>
    <dgm:pt modelId="{8A28BFB7-3907-4B87-8CA4-7D94F18BFCF4}" type="parTrans" cxnId="{F4F00BBF-96F3-4AED-9C2C-F2A56DF83BB2}">
      <dgm:prSet/>
      <dgm:spPr/>
      <dgm:t>
        <a:bodyPr/>
        <a:lstStyle/>
        <a:p>
          <a:endParaRPr lang="es-CL"/>
        </a:p>
      </dgm:t>
    </dgm:pt>
    <dgm:pt modelId="{AA93EC95-335D-4889-82B0-DE7648877F41}" type="sibTrans" cxnId="{F4F00BBF-96F3-4AED-9C2C-F2A56DF83BB2}">
      <dgm:prSet/>
      <dgm:spPr/>
      <dgm:t>
        <a:bodyPr/>
        <a:lstStyle/>
        <a:p>
          <a:endParaRPr lang="es-CL"/>
        </a:p>
      </dgm:t>
    </dgm:pt>
    <dgm:pt modelId="{59E4EF2A-86E3-4BC7-BD46-EE0F57B2FD26}" type="pres">
      <dgm:prSet presAssocID="{D9789843-D6CF-44D8-821D-9458A5E5ECC8}" presName="linearFlow" presStyleCnt="0">
        <dgm:presLayoutVars>
          <dgm:dir/>
          <dgm:resizeHandles val="exact"/>
        </dgm:presLayoutVars>
      </dgm:prSet>
      <dgm:spPr/>
    </dgm:pt>
    <dgm:pt modelId="{4248DADA-A04F-408A-B677-F69743218E5C}" type="pres">
      <dgm:prSet presAssocID="{81A8653C-90EA-4D80-B982-1DF682DAD2AB}" presName="comp" presStyleCnt="0"/>
      <dgm:spPr/>
    </dgm:pt>
    <dgm:pt modelId="{A4CBA184-7F32-4DC0-8C6C-26A531734195}" type="pres">
      <dgm:prSet presAssocID="{81A8653C-90EA-4D80-B982-1DF682DAD2AB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C6D81A-7717-46FD-B8C1-29688A4E13CD}" type="pres">
      <dgm:prSet presAssocID="{81A8653C-90EA-4D80-B982-1DF682DAD2AB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F400E46-350E-4F32-87CF-A4107E914E2C}" type="pres">
      <dgm:prSet presAssocID="{62F1AD08-4B2C-437A-A113-1C57343B2E25}" presName="sibTrans" presStyleCnt="0"/>
      <dgm:spPr/>
    </dgm:pt>
    <dgm:pt modelId="{4B8F6E16-13BD-4B9C-A4FA-5C31A44F95BC}" type="pres">
      <dgm:prSet presAssocID="{F6C31291-75D3-4F2C-BA1A-A6832860885E}" presName="comp" presStyleCnt="0"/>
      <dgm:spPr/>
    </dgm:pt>
    <dgm:pt modelId="{530A68E2-C661-4DA1-BD3F-C9FD681BAAB1}" type="pres">
      <dgm:prSet presAssocID="{F6C31291-75D3-4F2C-BA1A-A6832860885E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0528CE-E521-4414-906D-EF20B47EC1A1}" type="pres">
      <dgm:prSet presAssocID="{F6C31291-75D3-4F2C-BA1A-A6832860885E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EC5D2BD-EB31-45F7-BE55-59F672A2BF98}" type="pres">
      <dgm:prSet presAssocID="{FD30D195-EB19-419D-B7FA-5EBF5AF2034C}" presName="sibTrans" presStyleCnt="0"/>
      <dgm:spPr/>
    </dgm:pt>
    <dgm:pt modelId="{88865992-C180-4A41-9F0A-0F8E6B7E9835}" type="pres">
      <dgm:prSet presAssocID="{6EF285FA-5A62-435C-A0DE-036EA8F113D5}" presName="comp" presStyleCnt="0"/>
      <dgm:spPr/>
    </dgm:pt>
    <dgm:pt modelId="{A0D36D01-53B1-4F59-9844-CCE3D1C600CC}" type="pres">
      <dgm:prSet presAssocID="{6EF285FA-5A62-435C-A0DE-036EA8F113D5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84C1603-19B1-46E1-BF4A-BAC3517AE38B}" type="pres">
      <dgm:prSet presAssocID="{6EF285FA-5A62-435C-A0DE-036EA8F113D5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F162050-5BBA-4EF6-BC25-673D70729C67}" type="presOf" srcId="{D9789843-D6CF-44D8-821D-9458A5E5ECC8}" destId="{59E4EF2A-86E3-4BC7-BD46-EE0F57B2FD26}" srcOrd="0" destOrd="0" presId="urn:microsoft.com/office/officeart/2008/layout/AlternatingPictureBlocks"/>
    <dgm:cxn modelId="{77630CDE-1F9A-4217-BC1B-F4C3EF245133}" srcId="{D9789843-D6CF-44D8-821D-9458A5E5ECC8}" destId="{81A8653C-90EA-4D80-B982-1DF682DAD2AB}" srcOrd="0" destOrd="0" parTransId="{25348DC4-9D07-4342-94B3-D614396CAB2A}" sibTransId="{62F1AD08-4B2C-437A-A113-1C57343B2E25}"/>
    <dgm:cxn modelId="{D43178D8-5EBD-491D-AAC5-0C2ED9A7E71C}" type="presOf" srcId="{6EF285FA-5A62-435C-A0DE-036EA8F113D5}" destId="{A0D36D01-53B1-4F59-9844-CCE3D1C600CC}" srcOrd="0" destOrd="0" presId="urn:microsoft.com/office/officeart/2008/layout/AlternatingPictureBlocks"/>
    <dgm:cxn modelId="{2B104A32-F84D-4ED5-807C-FF15D1063811}" type="presOf" srcId="{F6C31291-75D3-4F2C-BA1A-A6832860885E}" destId="{530A68E2-C661-4DA1-BD3F-C9FD681BAAB1}" srcOrd="0" destOrd="0" presId="urn:microsoft.com/office/officeart/2008/layout/AlternatingPictureBlocks"/>
    <dgm:cxn modelId="{0382093F-F787-433E-9A9C-27188ECB3EDE}" type="presOf" srcId="{81A8653C-90EA-4D80-B982-1DF682DAD2AB}" destId="{A4CBA184-7F32-4DC0-8C6C-26A531734195}" srcOrd="0" destOrd="0" presId="urn:microsoft.com/office/officeart/2008/layout/AlternatingPictureBlocks"/>
    <dgm:cxn modelId="{F4F00BBF-96F3-4AED-9C2C-F2A56DF83BB2}" srcId="{D9789843-D6CF-44D8-821D-9458A5E5ECC8}" destId="{6EF285FA-5A62-435C-A0DE-036EA8F113D5}" srcOrd="2" destOrd="0" parTransId="{8A28BFB7-3907-4B87-8CA4-7D94F18BFCF4}" sibTransId="{AA93EC95-335D-4889-82B0-DE7648877F41}"/>
    <dgm:cxn modelId="{BDDB3D07-6171-4E93-A3F5-A5883138695F}" srcId="{D9789843-D6CF-44D8-821D-9458A5E5ECC8}" destId="{F6C31291-75D3-4F2C-BA1A-A6832860885E}" srcOrd="1" destOrd="0" parTransId="{7DCDD4B8-7058-48D6-8AA4-D1F4787F69F0}" sibTransId="{FD30D195-EB19-419D-B7FA-5EBF5AF2034C}"/>
    <dgm:cxn modelId="{E8525CDC-BCE9-49BC-AD2B-69ED2A2C111F}" type="presParOf" srcId="{59E4EF2A-86E3-4BC7-BD46-EE0F57B2FD26}" destId="{4248DADA-A04F-408A-B677-F69743218E5C}" srcOrd="0" destOrd="0" presId="urn:microsoft.com/office/officeart/2008/layout/AlternatingPictureBlocks"/>
    <dgm:cxn modelId="{6EC42734-0603-482A-88C3-876D6B9717EC}" type="presParOf" srcId="{4248DADA-A04F-408A-B677-F69743218E5C}" destId="{A4CBA184-7F32-4DC0-8C6C-26A531734195}" srcOrd="0" destOrd="0" presId="urn:microsoft.com/office/officeart/2008/layout/AlternatingPictureBlocks"/>
    <dgm:cxn modelId="{E4254D87-FC39-4037-8F07-4B8D06F01887}" type="presParOf" srcId="{4248DADA-A04F-408A-B677-F69743218E5C}" destId="{B6C6D81A-7717-46FD-B8C1-29688A4E13CD}" srcOrd="1" destOrd="0" presId="urn:microsoft.com/office/officeart/2008/layout/AlternatingPictureBlocks"/>
    <dgm:cxn modelId="{EE6C6B72-E7D0-4816-BAF5-001521DEA73F}" type="presParOf" srcId="{59E4EF2A-86E3-4BC7-BD46-EE0F57B2FD26}" destId="{BF400E46-350E-4F32-87CF-A4107E914E2C}" srcOrd="1" destOrd="0" presId="urn:microsoft.com/office/officeart/2008/layout/AlternatingPictureBlocks"/>
    <dgm:cxn modelId="{40D6B53B-9603-45A6-8FF4-2924562AA1B4}" type="presParOf" srcId="{59E4EF2A-86E3-4BC7-BD46-EE0F57B2FD26}" destId="{4B8F6E16-13BD-4B9C-A4FA-5C31A44F95BC}" srcOrd="2" destOrd="0" presId="urn:microsoft.com/office/officeart/2008/layout/AlternatingPictureBlocks"/>
    <dgm:cxn modelId="{11C2EFC9-CD65-499C-B0B8-C2259AE0F962}" type="presParOf" srcId="{4B8F6E16-13BD-4B9C-A4FA-5C31A44F95BC}" destId="{530A68E2-C661-4DA1-BD3F-C9FD681BAAB1}" srcOrd="0" destOrd="0" presId="urn:microsoft.com/office/officeart/2008/layout/AlternatingPictureBlocks"/>
    <dgm:cxn modelId="{DBA5219C-5BE0-44D3-88C2-62F7240EED97}" type="presParOf" srcId="{4B8F6E16-13BD-4B9C-A4FA-5C31A44F95BC}" destId="{0C0528CE-E521-4414-906D-EF20B47EC1A1}" srcOrd="1" destOrd="0" presId="urn:microsoft.com/office/officeart/2008/layout/AlternatingPictureBlocks"/>
    <dgm:cxn modelId="{20F579AF-0767-4174-9076-7D5B2D06EFE6}" type="presParOf" srcId="{59E4EF2A-86E3-4BC7-BD46-EE0F57B2FD26}" destId="{AEC5D2BD-EB31-45F7-BE55-59F672A2BF98}" srcOrd="3" destOrd="0" presId="urn:microsoft.com/office/officeart/2008/layout/AlternatingPictureBlocks"/>
    <dgm:cxn modelId="{90F09882-032D-4E28-8B02-F4BFCA062619}" type="presParOf" srcId="{59E4EF2A-86E3-4BC7-BD46-EE0F57B2FD26}" destId="{88865992-C180-4A41-9F0A-0F8E6B7E9835}" srcOrd="4" destOrd="0" presId="urn:microsoft.com/office/officeart/2008/layout/AlternatingPictureBlocks"/>
    <dgm:cxn modelId="{85F48974-85E2-4A4E-AEF9-4D2BC18C3E36}" type="presParOf" srcId="{88865992-C180-4A41-9F0A-0F8E6B7E9835}" destId="{A0D36D01-53B1-4F59-9844-CCE3D1C600CC}" srcOrd="0" destOrd="0" presId="urn:microsoft.com/office/officeart/2008/layout/AlternatingPictureBlocks"/>
    <dgm:cxn modelId="{309D2BCB-E6C3-4E73-B192-355A90984B1B}" type="presParOf" srcId="{88865992-C180-4A41-9F0A-0F8E6B7E9835}" destId="{284C1603-19B1-46E1-BF4A-BAC3517AE38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AA253-FFE3-4888-9E3B-992D44F377C1}">
      <dsp:nvSpPr>
        <dsp:cNvPr id="0" name=""/>
        <dsp:cNvSpPr/>
      </dsp:nvSpPr>
      <dsp:spPr>
        <a:xfrm>
          <a:off x="2975604" y="2254513"/>
          <a:ext cx="1609631" cy="16096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ENTORNO VIRTUALES</a:t>
          </a:r>
          <a:endParaRPr lang="es-CL" sz="1900" b="1" kern="1200" dirty="0"/>
        </a:p>
      </dsp:txBody>
      <dsp:txXfrm>
        <a:off x="3211329" y="2490238"/>
        <a:ext cx="1138181" cy="1138181"/>
      </dsp:txXfrm>
    </dsp:sp>
    <dsp:sp modelId="{B25A9109-5C9B-4C38-9523-5A71D5509A15}">
      <dsp:nvSpPr>
        <dsp:cNvPr id="0" name=""/>
        <dsp:cNvSpPr/>
      </dsp:nvSpPr>
      <dsp:spPr>
        <a:xfrm rot="16200000">
          <a:off x="3610284" y="1669496"/>
          <a:ext cx="340270" cy="547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500" kern="1200"/>
        </a:p>
      </dsp:txBody>
      <dsp:txXfrm>
        <a:off x="3661325" y="1829992"/>
        <a:ext cx="238189" cy="328364"/>
      </dsp:txXfrm>
    </dsp:sp>
    <dsp:sp modelId="{B39F3A3D-34C3-4896-B6B8-9A17D950297E}">
      <dsp:nvSpPr>
        <dsp:cNvPr id="0" name=""/>
        <dsp:cNvSpPr/>
      </dsp:nvSpPr>
      <dsp:spPr>
        <a:xfrm>
          <a:off x="2975604" y="2861"/>
          <a:ext cx="1609631" cy="160963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>
              <a:solidFill>
                <a:srgbClr val="002060"/>
              </a:solidFill>
            </a:rPr>
            <a:t>ESPACIO  FÍSICO</a:t>
          </a:r>
          <a:endParaRPr lang="es-CL" sz="1500" b="1" kern="1200" dirty="0">
            <a:solidFill>
              <a:srgbClr val="002060"/>
            </a:solidFill>
          </a:endParaRPr>
        </a:p>
      </dsp:txBody>
      <dsp:txXfrm>
        <a:off x="3211329" y="238586"/>
        <a:ext cx="1138181" cy="1138181"/>
      </dsp:txXfrm>
    </dsp:sp>
    <dsp:sp modelId="{EC9765C6-B1BF-42DE-84F4-AA53CF1A403F}">
      <dsp:nvSpPr>
        <dsp:cNvPr id="0" name=""/>
        <dsp:cNvSpPr/>
      </dsp:nvSpPr>
      <dsp:spPr>
        <a:xfrm rot="20520000">
          <a:off x="4671849" y="2440768"/>
          <a:ext cx="340270" cy="547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500" kern="1200"/>
        </a:p>
      </dsp:txBody>
      <dsp:txXfrm>
        <a:off x="4674347" y="2565995"/>
        <a:ext cx="238189" cy="328364"/>
      </dsp:txXfrm>
    </dsp:sp>
    <dsp:sp modelId="{7B8FDC4F-5617-4072-B261-3D3396799EF1}">
      <dsp:nvSpPr>
        <dsp:cNvPr id="0" name=""/>
        <dsp:cNvSpPr/>
      </dsp:nvSpPr>
      <dsp:spPr>
        <a:xfrm>
          <a:off x="5117052" y="1558714"/>
          <a:ext cx="1609631" cy="160963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/>
            <a:t>ESTUDIANTES</a:t>
          </a:r>
          <a:endParaRPr lang="es-CL" sz="1500" b="1" kern="1200" dirty="0"/>
        </a:p>
      </dsp:txBody>
      <dsp:txXfrm>
        <a:off x="5352777" y="1794439"/>
        <a:ext cx="1138181" cy="1138181"/>
      </dsp:txXfrm>
    </dsp:sp>
    <dsp:sp modelId="{031A9FA7-5CC8-4CB1-A9C8-E324FD138921}">
      <dsp:nvSpPr>
        <dsp:cNvPr id="0" name=""/>
        <dsp:cNvSpPr/>
      </dsp:nvSpPr>
      <dsp:spPr>
        <a:xfrm rot="3240000">
          <a:off x="4266368" y="3688713"/>
          <a:ext cx="340270" cy="547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500" kern="1200"/>
        </a:p>
      </dsp:txBody>
      <dsp:txXfrm>
        <a:off x="4287408" y="3756875"/>
        <a:ext cx="238189" cy="328364"/>
      </dsp:txXfrm>
    </dsp:sp>
    <dsp:sp modelId="{AF972B99-7449-482A-B336-8BBBF56E7A0B}">
      <dsp:nvSpPr>
        <dsp:cNvPr id="0" name=""/>
        <dsp:cNvSpPr/>
      </dsp:nvSpPr>
      <dsp:spPr>
        <a:xfrm>
          <a:off x="4299091" y="4076138"/>
          <a:ext cx="1609631" cy="160963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/>
            <a:t>DOCENTES</a:t>
          </a:r>
          <a:endParaRPr lang="es-CL" sz="1500" b="1" kern="1200" dirty="0"/>
        </a:p>
      </dsp:txBody>
      <dsp:txXfrm>
        <a:off x="4534816" y="4311863"/>
        <a:ext cx="1138181" cy="1138181"/>
      </dsp:txXfrm>
    </dsp:sp>
    <dsp:sp modelId="{1192985D-3206-4C19-AE95-8AA906E37EB5}">
      <dsp:nvSpPr>
        <dsp:cNvPr id="0" name=""/>
        <dsp:cNvSpPr/>
      </dsp:nvSpPr>
      <dsp:spPr>
        <a:xfrm rot="7560000">
          <a:off x="2954201" y="3688713"/>
          <a:ext cx="340270" cy="547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500" kern="1200"/>
        </a:p>
      </dsp:txBody>
      <dsp:txXfrm rot="10800000">
        <a:off x="3035242" y="3756875"/>
        <a:ext cx="238189" cy="328364"/>
      </dsp:txXfrm>
    </dsp:sp>
    <dsp:sp modelId="{E4F934F0-83B5-4EC3-AE40-0074AB36FAB8}">
      <dsp:nvSpPr>
        <dsp:cNvPr id="0" name=""/>
        <dsp:cNvSpPr/>
      </dsp:nvSpPr>
      <dsp:spPr>
        <a:xfrm>
          <a:off x="1652116" y="4076138"/>
          <a:ext cx="1609631" cy="160963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/>
            <a:t>CONTENIDOS</a:t>
          </a:r>
          <a:endParaRPr lang="es-CL" sz="1500" b="1" kern="1200" dirty="0"/>
        </a:p>
      </dsp:txBody>
      <dsp:txXfrm>
        <a:off x="1887841" y="4311863"/>
        <a:ext cx="1138181" cy="1138181"/>
      </dsp:txXfrm>
    </dsp:sp>
    <dsp:sp modelId="{356ADFAC-19E0-4539-BD0B-49A687B9F143}">
      <dsp:nvSpPr>
        <dsp:cNvPr id="0" name=""/>
        <dsp:cNvSpPr/>
      </dsp:nvSpPr>
      <dsp:spPr>
        <a:xfrm rot="11880000">
          <a:off x="2548719" y="2440768"/>
          <a:ext cx="340270" cy="547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500" kern="1200"/>
        </a:p>
      </dsp:txBody>
      <dsp:txXfrm rot="10800000">
        <a:off x="2648302" y="2565995"/>
        <a:ext cx="238189" cy="328364"/>
      </dsp:txXfrm>
    </dsp:sp>
    <dsp:sp modelId="{B8F80729-E4A2-4B7F-901B-23788348F6BF}">
      <dsp:nvSpPr>
        <dsp:cNvPr id="0" name=""/>
        <dsp:cNvSpPr/>
      </dsp:nvSpPr>
      <dsp:spPr>
        <a:xfrm>
          <a:off x="834155" y="1558714"/>
          <a:ext cx="1609631" cy="160963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/>
            <a:t>MEDIOS</a:t>
          </a:r>
          <a:endParaRPr lang="es-CL" sz="1500" b="1" kern="1200" dirty="0"/>
        </a:p>
      </dsp:txBody>
      <dsp:txXfrm>
        <a:off x="1069880" y="1794439"/>
        <a:ext cx="1138181" cy="1138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ACCEA-EAF4-4B79-879F-C78763F7FFB5}">
      <dsp:nvSpPr>
        <dsp:cNvPr id="0" name=""/>
        <dsp:cNvSpPr/>
      </dsp:nvSpPr>
      <dsp:spPr>
        <a:xfrm>
          <a:off x="1484071" y="3918850"/>
          <a:ext cx="1724558" cy="148058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>
              <a:solidFill>
                <a:srgbClr val="002060"/>
              </a:solidFill>
            </a:rPr>
            <a:t>Incremento de la motivación de los estudiantes</a:t>
          </a:r>
          <a:endParaRPr lang="es-CL" sz="1500" b="1" kern="1200" dirty="0">
            <a:solidFill>
              <a:srgbClr val="002060"/>
            </a:solidFill>
          </a:endParaRPr>
        </a:p>
      </dsp:txBody>
      <dsp:txXfrm>
        <a:off x="1751166" y="4148159"/>
        <a:ext cx="1190368" cy="1021966"/>
      </dsp:txXfrm>
    </dsp:sp>
    <dsp:sp modelId="{F96D1C25-F3EF-409B-B27A-7562ED223F56}">
      <dsp:nvSpPr>
        <dsp:cNvPr id="0" name=""/>
        <dsp:cNvSpPr/>
      </dsp:nvSpPr>
      <dsp:spPr>
        <a:xfrm>
          <a:off x="1525219" y="4580916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F0169-BC57-4E89-B51B-97287C5990CE}">
      <dsp:nvSpPr>
        <dsp:cNvPr id="0" name=""/>
        <dsp:cNvSpPr/>
      </dsp:nvSpPr>
      <dsp:spPr>
        <a:xfrm>
          <a:off x="0" y="3100331"/>
          <a:ext cx="1724558" cy="14805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BE8C0-D371-4998-883A-EAF56296C2B3}">
      <dsp:nvSpPr>
        <dsp:cNvPr id="0" name=""/>
        <dsp:cNvSpPr/>
      </dsp:nvSpPr>
      <dsp:spPr>
        <a:xfrm>
          <a:off x="1181404" y="4384266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103764"/>
              <a:satOff val="4423"/>
              <a:lumOff val="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DA918-E3C1-4BE5-BF45-8F0DC2695189}">
      <dsp:nvSpPr>
        <dsp:cNvPr id="0" name=""/>
        <dsp:cNvSpPr/>
      </dsp:nvSpPr>
      <dsp:spPr>
        <a:xfrm>
          <a:off x="2968142" y="3095602"/>
          <a:ext cx="1724558" cy="148058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>
              <a:solidFill>
                <a:srgbClr val="002060"/>
              </a:solidFill>
            </a:rPr>
            <a:t>Ruptura de espacio -tiempo</a:t>
          </a:r>
          <a:endParaRPr lang="es-CL" sz="1500" b="1" kern="1200" dirty="0">
            <a:solidFill>
              <a:srgbClr val="002060"/>
            </a:solidFill>
          </a:endParaRPr>
        </a:p>
      </dsp:txBody>
      <dsp:txXfrm>
        <a:off x="3235237" y="3324911"/>
        <a:ext cx="1190368" cy="1021966"/>
      </dsp:txXfrm>
    </dsp:sp>
    <dsp:sp modelId="{EB4D57B9-C381-4BC7-867D-ADB2FD69EC15}">
      <dsp:nvSpPr>
        <dsp:cNvPr id="0" name=""/>
        <dsp:cNvSpPr/>
      </dsp:nvSpPr>
      <dsp:spPr>
        <a:xfrm>
          <a:off x="4155033" y="4376385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07528"/>
              <a:satOff val="8847"/>
              <a:lumOff val="19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58E5F-9254-4C69-8E60-C4E13FC04CC4}">
      <dsp:nvSpPr>
        <dsp:cNvPr id="0" name=""/>
        <dsp:cNvSpPr/>
      </dsp:nvSpPr>
      <dsp:spPr>
        <a:xfrm>
          <a:off x="4451299" y="3915697"/>
          <a:ext cx="1724558" cy="14805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F953E-36E8-4EE3-85B9-35724668B416}">
      <dsp:nvSpPr>
        <dsp:cNvPr id="0" name=""/>
        <dsp:cNvSpPr/>
      </dsp:nvSpPr>
      <dsp:spPr>
        <a:xfrm>
          <a:off x="4493361" y="4574610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E0370-7A71-4A2D-A4D7-C59F71F0E270}">
      <dsp:nvSpPr>
        <dsp:cNvPr id="0" name=""/>
        <dsp:cNvSpPr/>
      </dsp:nvSpPr>
      <dsp:spPr>
        <a:xfrm>
          <a:off x="1484071" y="2281812"/>
          <a:ext cx="1724558" cy="148058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>
              <a:solidFill>
                <a:srgbClr val="002060"/>
              </a:solidFill>
            </a:rPr>
            <a:t>Adecuación de tiempo de aprendizaje</a:t>
          </a:r>
          <a:endParaRPr lang="es-CL" sz="1500" b="1" kern="1200" dirty="0">
            <a:solidFill>
              <a:srgbClr val="002060"/>
            </a:solidFill>
          </a:endParaRPr>
        </a:p>
      </dsp:txBody>
      <dsp:txXfrm>
        <a:off x="1751166" y="2511121"/>
        <a:ext cx="1190368" cy="1021966"/>
      </dsp:txXfrm>
    </dsp:sp>
    <dsp:sp modelId="{EAD02CBA-CF46-459D-B357-7949AE78F932}">
      <dsp:nvSpPr>
        <dsp:cNvPr id="0" name=""/>
        <dsp:cNvSpPr/>
      </dsp:nvSpPr>
      <dsp:spPr>
        <a:xfrm>
          <a:off x="2665476" y="2309793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415056"/>
              <a:satOff val="17694"/>
              <a:lumOff val="38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32879-536D-44D0-AA7E-415EB2D934F9}">
      <dsp:nvSpPr>
        <dsp:cNvPr id="0" name=""/>
        <dsp:cNvSpPr/>
      </dsp:nvSpPr>
      <dsp:spPr>
        <a:xfrm>
          <a:off x="2968142" y="1458565"/>
          <a:ext cx="1724558" cy="14805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605C7-7361-4744-9814-582C4E61582A}">
      <dsp:nvSpPr>
        <dsp:cNvPr id="0" name=""/>
        <dsp:cNvSpPr/>
      </dsp:nvSpPr>
      <dsp:spPr>
        <a:xfrm>
          <a:off x="3016605" y="2114719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518820"/>
              <a:satOff val="22117"/>
              <a:lumOff val="4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FC3E8-6421-42C2-B52F-43BE5C3DC28A}">
      <dsp:nvSpPr>
        <dsp:cNvPr id="0" name=""/>
        <dsp:cNvSpPr/>
      </dsp:nvSpPr>
      <dsp:spPr>
        <a:xfrm>
          <a:off x="4451299" y="2278660"/>
          <a:ext cx="1724558" cy="148058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>
              <a:solidFill>
                <a:srgbClr val="002060"/>
              </a:solidFill>
            </a:rPr>
            <a:t>Diversificación de actividades de aprendizaje</a:t>
          </a:r>
          <a:endParaRPr lang="es-CL" sz="1500" b="1" kern="1200" dirty="0">
            <a:solidFill>
              <a:srgbClr val="002060"/>
            </a:solidFill>
          </a:endParaRPr>
        </a:p>
      </dsp:txBody>
      <dsp:txXfrm>
        <a:off x="4718394" y="2507969"/>
        <a:ext cx="1190368" cy="1021966"/>
      </dsp:txXfrm>
    </dsp:sp>
    <dsp:sp modelId="{7D3A4B73-F1FA-48A4-8B83-8A260E9BFDA6}">
      <dsp:nvSpPr>
        <dsp:cNvPr id="0" name=""/>
        <dsp:cNvSpPr/>
      </dsp:nvSpPr>
      <dsp:spPr>
        <a:xfrm>
          <a:off x="5943600" y="2934814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9D01C-C942-41B5-8C39-239D766BCE68}">
      <dsp:nvSpPr>
        <dsp:cNvPr id="0" name=""/>
        <dsp:cNvSpPr/>
      </dsp:nvSpPr>
      <dsp:spPr>
        <a:xfrm>
          <a:off x="5935370" y="3110971"/>
          <a:ext cx="1724558" cy="14805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7E42A-16EC-4F8C-99A8-51D34EA935FF}">
      <dsp:nvSpPr>
        <dsp:cNvPr id="0" name=""/>
        <dsp:cNvSpPr/>
      </dsp:nvSpPr>
      <dsp:spPr>
        <a:xfrm>
          <a:off x="6271869" y="3137769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726349"/>
              <a:satOff val="30964"/>
              <a:lumOff val="67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4ED75-F66A-4A98-932C-A5380A78730B}">
      <dsp:nvSpPr>
        <dsp:cNvPr id="0" name=""/>
        <dsp:cNvSpPr/>
      </dsp:nvSpPr>
      <dsp:spPr>
        <a:xfrm>
          <a:off x="5935370" y="1474328"/>
          <a:ext cx="1724558" cy="148058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>
              <a:solidFill>
                <a:srgbClr val="002060"/>
              </a:solidFill>
            </a:rPr>
            <a:t>Favorece </a:t>
          </a:r>
          <a:r>
            <a:rPr lang="es-CL" sz="1500" b="1" kern="1200" smtClean="0">
              <a:solidFill>
                <a:srgbClr val="002060"/>
              </a:solidFill>
            </a:rPr>
            <a:t>la comunicación</a:t>
          </a:r>
          <a:endParaRPr lang="es-CL" sz="1500" b="1" kern="1200" dirty="0">
            <a:solidFill>
              <a:srgbClr val="002060"/>
            </a:solidFill>
          </a:endParaRPr>
        </a:p>
      </dsp:txBody>
      <dsp:txXfrm>
        <a:off x="6202465" y="1703637"/>
        <a:ext cx="1190368" cy="1021966"/>
      </dsp:txXfrm>
    </dsp:sp>
    <dsp:sp modelId="{31AA2009-A177-453F-995F-ABEEE8F31FCA}">
      <dsp:nvSpPr>
        <dsp:cNvPr id="0" name=""/>
        <dsp:cNvSpPr/>
      </dsp:nvSpPr>
      <dsp:spPr>
        <a:xfrm>
          <a:off x="7427671" y="2137971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830112"/>
              <a:satOff val="35388"/>
              <a:lumOff val="76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C243F-5660-4249-BF3D-EB9F352A6517}">
      <dsp:nvSpPr>
        <dsp:cNvPr id="0" name=""/>
        <dsp:cNvSpPr/>
      </dsp:nvSpPr>
      <dsp:spPr>
        <a:xfrm>
          <a:off x="7419441" y="2300334"/>
          <a:ext cx="1724558" cy="14805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55C22-4758-4B28-B886-F7E1EE688283}">
      <dsp:nvSpPr>
        <dsp:cNvPr id="0" name=""/>
        <dsp:cNvSpPr/>
      </dsp:nvSpPr>
      <dsp:spPr>
        <a:xfrm>
          <a:off x="7763256" y="2333438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AE847-2F4A-46A9-BE1F-24E3EAD613FB}">
      <dsp:nvSpPr>
        <dsp:cNvPr id="0" name=""/>
        <dsp:cNvSpPr/>
      </dsp:nvSpPr>
      <dsp:spPr>
        <a:xfrm rot="21420155">
          <a:off x="1792452" y="409765"/>
          <a:ext cx="5760720" cy="5760720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</a:rPr>
            <a:t>La consolidación de las propuestas formativas. </a:t>
          </a:r>
          <a:endParaRPr lang="es-CL" sz="1600" b="1" kern="1200" dirty="0">
            <a:solidFill>
              <a:schemeClr val="tx1"/>
            </a:solidFill>
          </a:endParaRPr>
        </a:p>
      </dsp:txBody>
      <dsp:txXfrm>
        <a:off x="4673424" y="1217389"/>
        <a:ext cx="1954530" cy="1337310"/>
      </dsp:txXfrm>
    </dsp:sp>
    <dsp:sp modelId="{E41B5C1B-2FA4-495F-95A4-BA6D685CD0DB}">
      <dsp:nvSpPr>
        <dsp:cNvPr id="0" name=""/>
        <dsp:cNvSpPr/>
      </dsp:nvSpPr>
      <dsp:spPr>
        <a:xfrm>
          <a:off x="1590827" y="687514"/>
          <a:ext cx="5760720" cy="5760720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</a:rPr>
            <a:t>La planificación de la secuencia de actividades.</a:t>
          </a:r>
          <a:endParaRPr lang="es-CL" sz="1600" b="1" kern="1200" dirty="0">
            <a:solidFill>
              <a:schemeClr val="tx1"/>
            </a:solidFill>
          </a:endParaRPr>
        </a:p>
      </dsp:txBody>
      <dsp:txXfrm>
        <a:off x="5355869" y="3293554"/>
        <a:ext cx="1714500" cy="1447038"/>
      </dsp:txXfrm>
    </dsp:sp>
    <dsp:sp modelId="{EE5916B8-A0B8-424E-BD05-55DA0B273761}">
      <dsp:nvSpPr>
        <dsp:cNvPr id="0" name=""/>
        <dsp:cNvSpPr/>
      </dsp:nvSpPr>
      <dsp:spPr>
        <a:xfrm>
          <a:off x="1590827" y="687514"/>
          <a:ext cx="5760720" cy="5760720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</a:rPr>
            <a:t>La concepción del profesor como orientador y supervisor del proceso. </a:t>
          </a:r>
          <a:endParaRPr lang="es-CL" sz="1600" b="1" kern="1200" dirty="0">
            <a:solidFill>
              <a:schemeClr val="tx1"/>
            </a:solidFill>
          </a:endParaRPr>
        </a:p>
      </dsp:txBody>
      <dsp:txXfrm>
        <a:off x="3442487" y="5008054"/>
        <a:ext cx="2057400" cy="1234440"/>
      </dsp:txXfrm>
    </dsp:sp>
    <dsp:sp modelId="{50DB3567-3AD0-4871-9238-8770C14A8A04}">
      <dsp:nvSpPr>
        <dsp:cNvPr id="0" name=""/>
        <dsp:cNvSpPr/>
      </dsp:nvSpPr>
      <dsp:spPr>
        <a:xfrm>
          <a:off x="1590827" y="687514"/>
          <a:ext cx="5760720" cy="5760720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</a:rPr>
            <a:t>El diagnóstico y atención a la diversidad.</a:t>
          </a:r>
          <a:endParaRPr lang="es-CL" sz="1600" b="1" kern="1200" dirty="0">
            <a:solidFill>
              <a:schemeClr val="tx1"/>
            </a:solidFill>
          </a:endParaRPr>
        </a:p>
      </dsp:txBody>
      <dsp:txXfrm>
        <a:off x="1865147" y="3293554"/>
        <a:ext cx="1714500" cy="1447038"/>
      </dsp:txXfrm>
    </dsp:sp>
    <dsp:sp modelId="{59B15D52-9CD7-4AAA-9BE6-00E318E3F42C}">
      <dsp:nvSpPr>
        <dsp:cNvPr id="0" name=""/>
        <dsp:cNvSpPr/>
      </dsp:nvSpPr>
      <dsp:spPr>
        <a:xfrm>
          <a:off x="1590827" y="687514"/>
          <a:ext cx="5760720" cy="5760720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</a:rPr>
            <a:t>La articulación de la evaluación sobre procedimientos e instrumentos claros acorde a los objetivos</a:t>
          </a:r>
          <a:endParaRPr lang="es-CL" sz="1600" b="1" kern="1200" dirty="0">
            <a:solidFill>
              <a:schemeClr val="tx1"/>
            </a:solidFill>
          </a:endParaRPr>
        </a:p>
      </dsp:txBody>
      <dsp:txXfrm>
        <a:off x="2430932" y="1565338"/>
        <a:ext cx="1954530" cy="1337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D7DC4-D150-41BD-B562-464C409BB2B8}" type="datetimeFigureOut">
              <a:rPr lang="es-CL" smtClean="0"/>
              <a:t>13-06-2014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79C23-758A-4F38-B5B4-5DF89D18EC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540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79C23-758A-4F38-B5B4-5DF89D18EC06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337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79C23-758A-4F38-B5B4-5DF89D18EC06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337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79C23-758A-4F38-B5B4-5DF89D18EC06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337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79C23-758A-4F38-B5B4-5DF89D18EC06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337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BF89-369D-4B51-ADAC-48F3E82C99A8}" type="datetimeFigureOut">
              <a:rPr lang="es-CL" smtClean="0"/>
              <a:t>13-06-2014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26A1-FA47-4BAC-A811-9356874320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705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BF89-369D-4B51-ADAC-48F3E82C99A8}" type="datetimeFigureOut">
              <a:rPr lang="es-CL" smtClean="0"/>
              <a:t>13-06-2014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26A1-FA47-4BAC-A811-9356874320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344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BF89-369D-4B51-ADAC-48F3E82C99A8}" type="datetimeFigureOut">
              <a:rPr lang="es-CL" smtClean="0"/>
              <a:t>13-06-2014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26A1-FA47-4BAC-A811-9356874320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338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BF89-369D-4B51-ADAC-48F3E82C99A8}" type="datetimeFigureOut">
              <a:rPr lang="es-CL" smtClean="0"/>
              <a:t>13-06-2014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26A1-FA47-4BAC-A811-9356874320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16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BF89-369D-4B51-ADAC-48F3E82C99A8}" type="datetimeFigureOut">
              <a:rPr lang="es-CL" smtClean="0"/>
              <a:t>13-06-2014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26A1-FA47-4BAC-A811-9356874320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74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BF89-369D-4B51-ADAC-48F3E82C99A8}" type="datetimeFigureOut">
              <a:rPr lang="es-CL" smtClean="0"/>
              <a:t>13-06-2014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26A1-FA47-4BAC-A811-9356874320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446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BF89-369D-4B51-ADAC-48F3E82C99A8}" type="datetimeFigureOut">
              <a:rPr lang="es-CL" smtClean="0"/>
              <a:t>13-06-2014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26A1-FA47-4BAC-A811-9356874320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151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BF89-369D-4B51-ADAC-48F3E82C99A8}" type="datetimeFigureOut">
              <a:rPr lang="es-CL" smtClean="0"/>
              <a:t>13-06-2014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26A1-FA47-4BAC-A811-9356874320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80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BF89-369D-4B51-ADAC-48F3E82C99A8}" type="datetimeFigureOut">
              <a:rPr lang="es-CL" smtClean="0"/>
              <a:t>13-06-2014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26A1-FA47-4BAC-A811-9356874320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984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BF89-369D-4B51-ADAC-48F3E82C99A8}" type="datetimeFigureOut">
              <a:rPr lang="es-CL" smtClean="0"/>
              <a:t>13-06-2014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26A1-FA47-4BAC-A811-9356874320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103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BF89-369D-4B51-ADAC-48F3E82C99A8}" type="datetimeFigureOut">
              <a:rPr lang="es-CL" smtClean="0"/>
              <a:t>13-06-2014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26A1-FA47-4BAC-A811-9356874320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436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5BF89-369D-4B51-ADAC-48F3E82C99A8}" type="datetimeFigureOut">
              <a:rPr lang="es-CL" smtClean="0"/>
              <a:t>13-06-2014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26A1-FA47-4BAC-A811-9356874320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867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udec.cl/normasgraficas/sites/default/files/marcacentral.gif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microsoft.com/office/2007/relationships/hdphoto" Target="../media/hdphoto6.wdp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rca Centrad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1748790" cy="7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3043255" y="1027728"/>
            <a:ext cx="2646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 smtClean="0"/>
              <a:t>Magíster en Educación.</a:t>
            </a:r>
          </a:p>
          <a:p>
            <a:pPr algn="ctr"/>
            <a:r>
              <a:rPr lang="es-CL" sz="1400" dirty="0" smtClean="0"/>
              <a:t>Escuela de Graduados.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2060848"/>
            <a:ext cx="91423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ENTORNOS VIRTUALES </a:t>
            </a:r>
          </a:p>
          <a:p>
            <a:pPr algn="ctr"/>
            <a:r>
              <a:rPr lang="es-CL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APRENDIZAJE</a:t>
            </a:r>
          </a:p>
          <a:p>
            <a:pPr algn="ctr"/>
            <a:r>
              <a:rPr lang="es-C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Las Tecnologías de la Información y la comunicación (TIC) </a:t>
            </a:r>
          </a:p>
          <a:p>
            <a:pPr algn="ctr"/>
            <a:r>
              <a:rPr lang="es-C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el proceso de enseñanza-aprendizaje</a:t>
            </a:r>
          </a:p>
          <a:p>
            <a:pPr algn="ctr"/>
            <a:endParaRPr lang="es-CL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51" b="100000" l="0" r="100000">
                        <a14:foregroundMark x1="27742" y1="4730" x2="27742" y2="4730"/>
                        <a14:foregroundMark x1="49677" y1="8784" x2="49677" y2="8784"/>
                        <a14:foregroundMark x1="73548" y1="18919" x2="73548" y2="18919"/>
                        <a14:foregroundMark x1="90968" y1="35135" x2="90968" y2="35135"/>
                        <a14:foregroundMark x1="85806" y1="88514" x2="85806" y2="88514"/>
                        <a14:foregroundMark x1="72258" y1="66216" x2="72258" y2="66216"/>
                        <a14:foregroundMark x1="81290" y1="40541" x2="81290" y2="40541"/>
                        <a14:foregroundMark x1="78065" y1="45946" x2="78065" y2="45946"/>
                        <a14:foregroundMark x1="63871" y1="20946" x2="63871" y2="20946"/>
                        <a14:foregroundMark x1="64516" y1="28378" x2="64516" y2="28378"/>
                        <a14:foregroundMark x1="43871" y1="10135" x2="43871" y2="10135"/>
                        <a14:foregroundMark x1="29032" y1="6757" x2="29032" y2="6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92" y="3861048"/>
            <a:ext cx="2889502" cy="275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00052" y="4583229"/>
            <a:ext cx="484061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Alumnos:	  Jorge Luis Díaz Zúñiga 	</a:t>
            </a:r>
          </a:p>
          <a:p>
            <a:r>
              <a:rPr lang="es-C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Claudio Andrés Flores Salgado </a:t>
            </a:r>
          </a:p>
          <a:p>
            <a:r>
              <a:rPr lang="es-C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</a:p>
          <a:p>
            <a:r>
              <a:rPr lang="es-C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Profesores: </a:t>
            </a:r>
            <a:r>
              <a:rPr lang="es-CL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Carolyn</a:t>
            </a:r>
            <a:r>
              <a:rPr lang="es-C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Andrea Fernández </a:t>
            </a:r>
            <a:r>
              <a:rPr lang="es-CL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Branada</a:t>
            </a:r>
            <a:endParaRPr lang="es-CL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C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   Eduardo Emilio Mardones Fuentes</a:t>
            </a:r>
          </a:p>
          <a:p>
            <a:r>
              <a:rPr lang="es-CL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00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316588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Principales Herramientas existentes en internet que integra un Entorno Virtual</a:t>
            </a:r>
            <a:endParaRPr lang="es-CL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73130059"/>
              </p:ext>
            </p:extLst>
          </p:nvPr>
        </p:nvGraphicFramePr>
        <p:xfrm>
          <a:off x="827584" y="2204864"/>
          <a:ext cx="36004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592654128"/>
              </p:ext>
            </p:extLst>
          </p:nvPr>
        </p:nvGraphicFramePr>
        <p:xfrm>
          <a:off x="5076056" y="1412776"/>
          <a:ext cx="3528392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65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1389"/>
            <a:ext cx="7092409" cy="4924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7" b="100000" l="0" r="100000">
                        <a14:foregroundMark x1="38938" y1="15247" x2="24336" y2="17489"/>
                        <a14:foregroundMark x1="23894" y1="70404" x2="23894" y2="70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1877" y="4581127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2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15516" y="188640"/>
            <a:ext cx="8568952" cy="1316588"/>
          </a:xfrm>
        </p:spPr>
        <p:txBody>
          <a:bodyPr>
            <a:normAutofit/>
          </a:bodyPr>
          <a:lstStyle/>
          <a:p>
            <a: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REFLEXIONES</a:t>
            </a:r>
            <a:endParaRPr lang="es-CL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09110"/>
            <a:ext cx="6153421" cy="5550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09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1316588"/>
          </a:xfrm>
        </p:spPr>
        <p:txBody>
          <a:bodyPr>
            <a:normAutofit/>
          </a:bodyPr>
          <a:lstStyle/>
          <a:p>
            <a: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Bibliografía</a:t>
            </a:r>
            <a:endParaRPr lang="es-CL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83072"/>
            <a:ext cx="7776863" cy="454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0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12212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</a:t>
            </a:r>
            <a: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QUÉ SON LOS ENTORNOS VIRTUALES?</a:t>
            </a:r>
            <a:endParaRPr lang="es-C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80828"/>
            <a:ext cx="4282577" cy="403244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s-CL" dirty="0">
                <a:solidFill>
                  <a:srgbClr val="002060"/>
                </a:solidFill>
              </a:rPr>
              <a:t>E</a:t>
            </a:r>
            <a:r>
              <a:rPr lang="es-CL" dirty="0" smtClean="0">
                <a:solidFill>
                  <a:srgbClr val="002060"/>
                </a:solidFill>
              </a:rPr>
              <a:t>s un software, concebido y diseñado para que las personas que acceden a él desarrollen procesos de incorporación de habilidades y saberes. </a:t>
            </a:r>
            <a:endParaRPr lang="es-CL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95" y="1844824"/>
            <a:ext cx="401371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7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785794263"/>
              </p:ext>
            </p:extLst>
          </p:nvPr>
        </p:nvGraphicFramePr>
        <p:xfrm>
          <a:off x="827584" y="620688"/>
          <a:ext cx="756084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2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12212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Modelos de Enseñanza-Aprendizaje</a:t>
            </a:r>
            <a:b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través de Entornos Virtuales. </a:t>
            </a:r>
            <a:b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CL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(Vidal Ledo, 2008)</a:t>
            </a:r>
            <a:endParaRPr lang="es-CL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899592" y="3212976"/>
            <a:ext cx="7344816" cy="9001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L" dirty="0" smtClean="0">
                <a:solidFill>
                  <a:srgbClr val="002060"/>
                </a:solidFill>
              </a:rPr>
              <a:t>Aulas virtuales como redes para complementar cursos tradicionales cara a cara.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51520" y="4581128"/>
            <a:ext cx="8640960" cy="1503784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3000" dirty="0" smtClean="0">
                <a:solidFill>
                  <a:srgbClr val="002060"/>
                </a:solidFill>
              </a:rPr>
              <a:t>Las redes informáticas y los medios de comunicación para facilitar las interacciones entre estudiantes, docentes y materiales</a:t>
            </a:r>
            <a:endParaRPr lang="es-CL" sz="3000" dirty="0">
              <a:solidFill>
                <a:srgbClr val="002060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342571" y="2101044"/>
            <a:ext cx="2458857" cy="63968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3000" dirty="0" smtClean="0">
                <a:solidFill>
                  <a:srgbClr val="002060"/>
                </a:solidFill>
              </a:rPr>
              <a:t> Cursos en red </a:t>
            </a:r>
            <a:endParaRPr lang="es-CL" sz="3000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1" b="98925" l="0" r="98155">
                        <a14:foregroundMark x1="48339" y1="75806" x2="48339" y2="75806"/>
                        <a14:foregroundMark x1="36531" y1="87097" x2="76753" y2="51075"/>
                        <a14:foregroundMark x1="11808" y1="66129" x2="12546" y2="5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00" y="1196752"/>
            <a:ext cx="2969276" cy="203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2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12212"/>
            <a:ext cx="8208912" cy="1143000"/>
          </a:xfrm>
        </p:spPr>
        <p:txBody>
          <a:bodyPr>
            <a:normAutofit/>
          </a:bodyPr>
          <a:lstStyle/>
          <a:p>
            <a: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s-CL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622726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15458" y="36240"/>
            <a:ext cx="5904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los alumnos…</a:t>
            </a:r>
            <a:b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CL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(Vidal Ledo, 2008)</a:t>
            </a:r>
            <a:endParaRPr lang="es-CL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4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12212"/>
            <a:ext cx="8208912" cy="1143000"/>
          </a:xfrm>
        </p:spPr>
        <p:txBody>
          <a:bodyPr>
            <a:normAutofit/>
          </a:bodyPr>
          <a:lstStyle/>
          <a:p>
            <a: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s-CL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458" y="36240"/>
            <a:ext cx="5904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los docentes…</a:t>
            </a:r>
            <a:b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CL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(Vidal Ledo, 2008)</a:t>
            </a:r>
            <a:endParaRPr lang="es-CL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45265645"/>
              </p:ext>
            </p:extLst>
          </p:nvPr>
        </p:nvGraphicFramePr>
        <p:xfrm>
          <a:off x="1115616" y="332656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315" l="0" r="99517">
                        <a14:foregroundMark x1="57488" y1="84270" x2="11111" y2="75281"/>
                        <a14:foregroundMark x1="72464" y1="62360" x2="34783" y2="65169"/>
                        <a14:foregroundMark x1="82609" y1="53371" x2="85507" y2="7303"/>
                        <a14:foregroundMark x1="84058" y1="7303" x2="30435" y2="10674"/>
                        <a14:foregroundMark x1="30918" y1="10674" x2="27053" y2="48876"/>
                        <a14:foregroundMark x1="45894" y1="61798" x2="38647" y2="61798"/>
                        <a14:foregroundMark x1="59420" y1="68539" x2="37681" y2="64607"/>
                        <a14:foregroundMark x1="18841" y1="74157" x2="63285" y2="78090"/>
                        <a14:foregroundMark x1="4348" y1="78090" x2="4348" y2="78090"/>
                        <a14:foregroundMark x1="11594" y1="72472" x2="11594" y2="72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2536" y="3789040"/>
            <a:ext cx="3711169" cy="319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9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12212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Ventajas y desventajas del uso de  Entornos Virtuales. </a:t>
            </a:r>
            <a:b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CL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(Saavedra Abadía, 2011)</a:t>
            </a:r>
            <a:endParaRPr lang="es-CL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692281566"/>
              </p:ext>
            </p:extLst>
          </p:nvPr>
        </p:nvGraphicFramePr>
        <p:xfrm>
          <a:off x="0" y="1236946"/>
          <a:ext cx="9144000" cy="562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 rot="21155549">
            <a:off x="4737517" y="4955777"/>
            <a:ext cx="216024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FALLAS EN LA CONECTIVIDAD –ACCECIBILIDAD 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5223200" y="3897044"/>
            <a:ext cx="216024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COSTOS DE PROGRAMAS, LICENCIAS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4737517" y="3217901"/>
            <a:ext cx="21602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VELOCIDAD DE CONEXIÓN 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5508104" y="2227458"/>
            <a:ext cx="216024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FALTA DE FORMACIÓN DOCENTE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1691680" y="2273061"/>
            <a:ext cx="21602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INTERFAZ SENCILLA Y AMENA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1187624" y="2939716"/>
            <a:ext cx="21602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MOTIVA Y ESTIMULA EL APRENDIZAJE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40747" y="3627523"/>
            <a:ext cx="216024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PERMITE LA INTERACCIÓN ALUMNO-DOCENTE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87624" y="4550853"/>
            <a:ext cx="216024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ACCESO INMEDIATO, FACULTA LA INDEPENDENCIA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53889" y="5491684"/>
            <a:ext cx="21602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POTENCIA HABILIDADES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07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12212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Tecnologías y el Impacto en la Mente. </a:t>
            </a:r>
            <a:b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CL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(Suárez Gurrero, 2003) </a:t>
            </a:r>
            <a:endParaRPr lang="es-CL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3672785310"/>
              </p:ext>
            </p:extLst>
          </p:nvPr>
        </p:nvGraphicFramePr>
        <p:xfrm>
          <a:off x="-324544" y="1124744"/>
          <a:ext cx="964907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8667" l="0" r="95556">
                        <a14:foregroundMark x1="31111" y1="20444" x2="31111" y2="20444"/>
                        <a14:foregroundMark x1="44444" y1="28444" x2="44444" y2="28444"/>
                        <a14:foregroundMark x1="35556" y1="19556" x2="35556" y2="19556"/>
                        <a14:foregroundMark x1="84444" y1="29778" x2="84444" y2="29778"/>
                        <a14:foregroundMark x1="83111" y1="24889" x2="83111" y2="2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74" y="265665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7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28330707"/>
              </p:ext>
            </p:extLst>
          </p:nvPr>
        </p:nvGraphicFramePr>
        <p:xfrm>
          <a:off x="539552" y="1556792"/>
          <a:ext cx="7920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7544" y="312212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 tanto, los Entornos Virtuales Promueven… </a:t>
            </a:r>
            <a:r>
              <a:rPr lang="es-C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(Gamboa Sarmiento, 2004)</a:t>
            </a:r>
            <a:endParaRPr lang="es-CL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824" l="5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4" y="1740328"/>
            <a:ext cx="2376264" cy="214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3" b="100000" l="889" r="96889">
                        <a14:foregroundMark x1="56889" y1="23661" x2="87556" y2="25000"/>
                        <a14:foregroundMark x1="52444" y1="28571" x2="44000" y2="27679"/>
                        <a14:foregroundMark x1="39556" y1="24554" x2="46667" y2="12500"/>
                        <a14:foregroundMark x1="49333" y1="11161" x2="66222" y2="5804"/>
                        <a14:foregroundMark x1="70222" y1="10268" x2="67556" y2="32143"/>
                        <a14:foregroundMark x1="87556" y1="27679" x2="45333" y2="25000"/>
                        <a14:foregroundMark x1="60889" y1="51339" x2="60889" y2="15625"/>
                        <a14:foregroundMark x1="68444" y1="13839" x2="90667" y2="21875"/>
                        <a14:foregroundMark x1="86222" y1="25893" x2="75111" y2="36607"/>
                        <a14:foregroundMark x1="32000" y1="45089" x2="40889" y2="90625"/>
                        <a14:foregroundMark x1="38222" y1="49554" x2="16000" y2="91071"/>
                        <a14:foregroundMark x1="22667" y1="57143" x2="30222" y2="63393"/>
                        <a14:foregroundMark x1="28889" y1="83929" x2="28889" y2="83929"/>
                        <a14:foregroundMark x1="34667" y1="88393" x2="34667" y2="88393"/>
                        <a14:foregroundMark x1="52444" y1="36161" x2="52444" y2="36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27" y="4509120"/>
            <a:ext cx="2504773" cy="249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8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336</Words>
  <Application>Microsoft Office PowerPoint</Application>
  <PresentationFormat>Presentación en pantalla (4:3)</PresentationFormat>
  <Paragraphs>73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¿QUÉ SON LOS ENTORNOS VIRTUALES?</vt:lpstr>
      <vt:lpstr>Presentación de PowerPoint</vt:lpstr>
      <vt:lpstr>Modelos de Enseñanza-Aprendizaje a través de Entornos Virtuales.  (Vidal Ledo, 2008)</vt:lpstr>
      <vt:lpstr> </vt:lpstr>
      <vt:lpstr> </vt:lpstr>
      <vt:lpstr>Ventajas y desventajas del uso de  Entornos Virtuales.  (Saavedra Abadía, 2011)</vt:lpstr>
      <vt:lpstr>Tecnologías y el Impacto en la Mente.  (Suárez Gurrero, 2003) </vt:lpstr>
      <vt:lpstr>Por tanto, los Entornos Virtuales Promueven… (Gamboa Sarmiento, 2004)</vt:lpstr>
      <vt:lpstr>Principales Herramientas existentes en internet que integra un Entorno Virtual</vt:lpstr>
      <vt:lpstr>Presentación de PowerPoint</vt:lpstr>
      <vt:lpstr>REFLEXIONES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CLAUDIO</dc:creator>
  <cp:lastModifiedBy>jorge</cp:lastModifiedBy>
  <cp:revision>28</cp:revision>
  <dcterms:created xsi:type="dcterms:W3CDTF">2014-06-13T01:30:49Z</dcterms:created>
  <dcterms:modified xsi:type="dcterms:W3CDTF">2014-06-14T03:39:29Z</dcterms:modified>
</cp:coreProperties>
</file>