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05/11/2022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-1048326"/>
            <a:ext cx="12191999" cy="7906326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1527" y="2426566"/>
            <a:ext cx="3485073" cy="2420504"/>
          </a:xfrm>
        </p:spPr>
        <p:txBody>
          <a:bodyPr rtlCol="0">
            <a:noAutofit/>
          </a:bodyPr>
          <a:lstStyle/>
          <a:p>
            <a:pPr algn="l"/>
            <a:r>
              <a:rPr lang="es-ES" sz="4800" b="1" dirty="0"/>
              <a:t>Sistemas de ecuaciones lineales: Método de sustitución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325" y="4847070"/>
            <a:ext cx="2938400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Profesora Sara Alarcón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78" r="21178"/>
          <a:stretch/>
        </p:blipFill>
        <p:spPr>
          <a:xfrm>
            <a:off x="0" y="-1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576" y="816746"/>
            <a:ext cx="5486400" cy="5956917"/>
          </a:xfrm>
        </p:spPr>
        <p:txBody>
          <a:bodyPr rtlCol="0" anchor="t">
            <a:noAutofit/>
          </a:bodyPr>
          <a:lstStyle/>
          <a:p>
            <a:pPr marL="36900" indent="0" rtl="0">
              <a:buNone/>
            </a:pPr>
            <a:r>
              <a:rPr lang="es-ES" sz="2800" dirty="0"/>
              <a:t>Para el método de sustitución debemos escoger una de las ecuaciones y despejar una variable (x o y) y la expresión que obtenemos la reemplazamos en la otra ecuación.</a:t>
            </a:r>
          </a:p>
          <a:p>
            <a:pPr marL="36900" indent="0" rtl="0">
              <a:buNone/>
            </a:pPr>
            <a:r>
              <a:rPr lang="es-ES" sz="2800" dirty="0"/>
              <a:t>Así tendremos una ecuación de una variable que podemos resolver. El resultado que obtengamos lo utilizamos para obtener el valor de la otra variable.</a:t>
            </a:r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DAF733C-E2E8-6057-DF33-416179547A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541" t="13139" r="25459" b="10809"/>
          <a:stretch/>
        </p:blipFill>
        <p:spPr>
          <a:xfrm>
            <a:off x="399494" y="816746"/>
            <a:ext cx="5322974" cy="5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{E827FBAA-703D-43F4-A619-6170136DA925}tf55705232_win32</Template>
  <TotalTime>9</TotalTime>
  <Words>71</Words>
  <Application>Microsoft Office PowerPoint</Application>
  <PresentationFormat>Panorámica</PresentationFormat>
  <Paragraphs>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Goudy Old Style</vt:lpstr>
      <vt:lpstr>Wingdings 2</vt:lpstr>
      <vt:lpstr>SlateVTI</vt:lpstr>
      <vt:lpstr>Sistemas de ecuaciones lineales: Método de sustitución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ecuaciones lineales: Método de sustitución</dc:title>
  <dc:creator>Sara Noemi Alarcon Vega</dc:creator>
  <cp:lastModifiedBy>Sara Noemi Alarcon Vega</cp:lastModifiedBy>
  <cp:revision>1</cp:revision>
  <dcterms:created xsi:type="dcterms:W3CDTF">2022-11-05T21:08:55Z</dcterms:created>
  <dcterms:modified xsi:type="dcterms:W3CDTF">2022-11-05T21:18:36Z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