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4B8-8CBB-4407-95A9-0C1238DC47B0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C2E9-A079-4D8B-B5FE-BA64902DF3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4B8-8CBB-4407-95A9-0C1238DC47B0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C2E9-A079-4D8B-B5FE-BA64902DF3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4B8-8CBB-4407-95A9-0C1238DC47B0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C2E9-A079-4D8B-B5FE-BA64902DF3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4B8-8CBB-4407-95A9-0C1238DC47B0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C2E9-A079-4D8B-B5FE-BA64902DF3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4B8-8CBB-4407-95A9-0C1238DC47B0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C2E9-A079-4D8B-B5FE-BA64902DF3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4B8-8CBB-4407-95A9-0C1238DC47B0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C2E9-A079-4D8B-B5FE-BA64902DF3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4B8-8CBB-4407-95A9-0C1238DC47B0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C2E9-A079-4D8B-B5FE-BA64902DF3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4B8-8CBB-4407-95A9-0C1238DC47B0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C2E9-A079-4D8B-B5FE-BA64902DF3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4B8-8CBB-4407-95A9-0C1238DC47B0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C2E9-A079-4D8B-B5FE-BA64902DF3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4B8-8CBB-4407-95A9-0C1238DC47B0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C2E9-A079-4D8B-B5FE-BA64902DF3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4B8-8CBB-4407-95A9-0C1238DC47B0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C2E9-A079-4D8B-B5FE-BA64902DF3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34B8-8CBB-4407-95A9-0C1238DC47B0}" type="datetimeFigureOut">
              <a:rPr lang="es-ES" smtClean="0"/>
              <a:t>06/07/2014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C2E9-A079-4D8B-B5FE-BA64902DF30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Partes de una bicicleta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una bicicleta de montaña 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834" y="1600200"/>
            <a:ext cx="44443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una bicicleta de ruta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360" y="1600200"/>
            <a:ext cx="70672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Partes de una bicicleta </vt:lpstr>
      <vt:lpstr>Partes de una bicicleta de montaña </vt:lpstr>
      <vt:lpstr>Partes de una bicicleta de ruta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Partes de una bicicleta </dc:title>
  <dc:creator>Alexis</dc:creator>
  <cp:lastModifiedBy>Alexis</cp:lastModifiedBy>
  <cp:revision>1</cp:revision>
  <dcterms:created xsi:type="dcterms:W3CDTF">2014-07-07T03:11:27Z</dcterms:created>
  <dcterms:modified xsi:type="dcterms:W3CDTF">2014-07-07T03:16:16Z</dcterms:modified>
</cp:coreProperties>
</file>