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5C0FF1-A420-47F5-B070-DFBE6E2CFE84}" type="datetimeFigureOut">
              <a:rPr lang="es-CO" smtClean="0"/>
              <a:t>25/10/2010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D1B430-0383-40B8-B021-7CC45DBA4025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es-CO" sz="6000" dirty="0" smtClean="0"/>
              <a:t>Actividad </a:t>
            </a:r>
            <a:r>
              <a:rPr lang="es-CO" sz="6000" dirty="0" err="1" smtClean="0"/>
              <a:t>fisica</a:t>
            </a:r>
            <a:r>
              <a:rPr lang="es-CO" sz="6000" dirty="0" smtClean="0"/>
              <a:t> en los niños</a:t>
            </a:r>
            <a:endParaRPr lang="es-CO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888432"/>
          </a:xfrm>
        </p:spPr>
        <p:txBody>
          <a:bodyPr>
            <a:noAutofit/>
          </a:bodyPr>
          <a:lstStyle/>
          <a:p>
            <a:pPr algn="just"/>
            <a:r>
              <a:rPr lang="es-CO" sz="3200" dirty="0">
                <a:solidFill>
                  <a:schemeClr val="tx1"/>
                </a:solidFill>
              </a:rPr>
              <a:t>El ejercicio físico es la forma de poner "mas años en su vida y mas vida en sus años", pues es la forma mas eficaz y sencilla de no solo mantenerse en forma, sino de elevar el nivel de salud, y la calidad de esta</a:t>
            </a:r>
            <a:r>
              <a:rPr lang="es-CO" sz="32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O" dirty="0" smtClean="0"/>
              <a:t>    </a:t>
            </a:r>
            <a:r>
              <a:rPr lang="es-CO" sz="3500" dirty="0" smtClean="0"/>
              <a:t>El </a:t>
            </a:r>
            <a:r>
              <a:rPr lang="es-CO" sz="3500" dirty="0" smtClean="0"/>
              <a:t>aumento de actividad física se ha asociado con una mayor expectativa de vida y un menor riesgo de desarrollar una enfermedad cardiovascular. La actividad física produce beneficios generales físicos, psicológicos y sociales. Los niños inactivos tienden a convertirse en adultos inactivos. Y la actividad física ayuda a:</a:t>
            </a:r>
            <a:br>
              <a:rPr lang="es-CO" sz="3500" dirty="0" smtClean="0"/>
            </a:br>
            <a:endParaRPr lang="es-CO" sz="3500" dirty="0" smtClean="0"/>
          </a:p>
          <a:p>
            <a:r>
              <a:rPr lang="es-CO" sz="3500" dirty="0" smtClean="0"/>
              <a:t>controlar el peso</a:t>
            </a:r>
          </a:p>
          <a:p>
            <a:r>
              <a:rPr lang="es-CO" sz="3500" dirty="0" smtClean="0"/>
              <a:t>reducir la presión arterial</a:t>
            </a:r>
          </a:p>
          <a:p>
            <a:r>
              <a:rPr lang="es-CO" sz="3500" dirty="0" smtClean="0"/>
              <a:t>elevar el nivel de colesterol HDL ("bueno")</a:t>
            </a:r>
          </a:p>
          <a:p>
            <a:r>
              <a:rPr lang="es-CO" sz="3500" dirty="0" smtClean="0"/>
              <a:t>reducir el riesgo de desarrollar diabetes y algunos tipos de cáncer</a:t>
            </a:r>
          </a:p>
          <a:p>
            <a:r>
              <a:rPr lang="es-CO" sz="3500" dirty="0" smtClean="0"/>
              <a:t>mejorar el bienestar psicológico, lo que incluye aumentar la confianza en uno mismo y elevar la autoestima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 </a:t>
            </a:r>
            <a:r>
              <a:rPr lang="es-CO" dirty="0" err="1" smtClean="0"/>
              <a:t>Ademas</a:t>
            </a:r>
            <a:r>
              <a:rPr lang="es-CO" dirty="0" smtClean="0"/>
              <a:t>, el ejercicio y la actividad física tomada como una disciplina desarrollan seriedad, responsabilidad, madurez, temple y confianza en el niño; también maximiza el rendimiento de las funciones biológicas del organismo, como son la digestión, y el ritmo cardiaco.</a:t>
            </a:r>
          </a:p>
          <a:p>
            <a:pPr>
              <a:buNone/>
            </a:pPr>
            <a:r>
              <a:rPr lang="es-CO" dirty="0" smtClean="0"/>
              <a:t>    Aunque </a:t>
            </a:r>
            <a:r>
              <a:rPr lang="es-CO" dirty="0" smtClean="0"/>
              <a:t>los niños no manejan esto es recomendable hacer ejercicio porque ayuda a manejar el estrés y las tensiones,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    </a:t>
            </a:r>
            <a:r>
              <a:rPr lang="es-CO" dirty="0" smtClean="0"/>
              <a:t>La fuerza de los músculos y los huesos y la flexibilidad de las articulaciones son muy importantes para la coordinación motriz, el equilibrio y la movilidad necesarias para desarrollar tareas cotidianas. Todos estos factores disminuyen al aumentar la edad, debido en parte a la gradual </a:t>
            </a:r>
            <a:r>
              <a:rPr lang="es-CO" dirty="0" smtClean="0"/>
              <a:t>disminución </a:t>
            </a:r>
            <a:r>
              <a:rPr lang="es-CO" dirty="0" smtClean="0"/>
              <a:t>de la actividad física</a:t>
            </a:r>
            <a:r>
              <a:rPr lang="es-CO" dirty="0" smtClean="0"/>
              <a:t>.</a:t>
            </a:r>
          </a:p>
          <a:p>
            <a:pPr>
              <a:buNone/>
            </a:pPr>
            <a:r>
              <a:rPr lang="es-CO" dirty="0" smtClean="0"/>
              <a:t>   Además </a:t>
            </a:r>
            <a:r>
              <a:rPr lang="es-CO" dirty="0" smtClean="0"/>
              <a:t>del papel que puede desempeñar la actividad física en la prevención de las enfermedades físicas (enfermedades de los vasos coronarios, diabetes, cáncer de colon, obesidad y osteoporosis) y las enfermedades mentales (depresiones y estrés), la actividad física, los juegos y deportes, también pueden enriquecer considerablemente la vida social y el desarrollo de las capacidades sociales.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dirty="0" smtClean="0"/>
              <a:t>  Beneficios de la actividad </a:t>
            </a:r>
            <a:r>
              <a:rPr lang="es-CO" dirty="0" err="1" smtClean="0"/>
              <a:t>fisica</a:t>
            </a:r>
            <a:r>
              <a:rPr lang="es-CO" dirty="0" smtClean="0"/>
              <a:t>:</a:t>
            </a:r>
          </a:p>
          <a:p>
            <a:r>
              <a:rPr lang="es-CO" b="1" dirty="0" smtClean="0"/>
              <a:t>En lo biológico:</a:t>
            </a:r>
            <a:r>
              <a:rPr lang="es-CO" dirty="0" smtClean="0"/>
              <a:t> Produce aceleración en las funciones vitales. Esto trae como consecuencia una sucesión de beneficios en el organismo; mejor oxigenación en los pulmones, correcta respiración y buena circulación. De este modo se eliminan las toxinas, se nutren mejor los músculos y todo el organismo se fortifica adquiriendo salud, vigor y resistencia.</a:t>
            </a:r>
          </a:p>
          <a:p>
            <a:r>
              <a:rPr lang="es-CO" b="1" dirty="0" smtClean="0"/>
              <a:t>En lo neurológico:</a:t>
            </a:r>
            <a:r>
              <a:rPr lang="es-CO" dirty="0" smtClean="0"/>
              <a:t> Contribuye a perfeccionar el ritmo y la coordinación motriz.</a:t>
            </a:r>
          </a:p>
          <a:p>
            <a:r>
              <a:rPr lang="es-CO" b="1" dirty="0" smtClean="0"/>
              <a:t>En lo estético:</a:t>
            </a:r>
            <a:r>
              <a:rPr lang="es-CO" dirty="0" smtClean="0"/>
              <a:t> Asegura agilidad, elegancia y soltura de movimientos</a:t>
            </a:r>
            <a:r>
              <a:rPr lang="es-CO" dirty="0" smtClean="0"/>
              <a:t>.</a:t>
            </a:r>
            <a:endParaRPr lang="es-C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r>
              <a:rPr lang="es-CO" b="1" dirty="0" smtClean="0"/>
              <a:t>En lo físico: </a:t>
            </a:r>
            <a:r>
              <a:rPr lang="es-CO" dirty="0" smtClean="0"/>
              <a:t>El trabajo basado en actividades simples como: correr, saltar, trepar, deslizarse, desarrolla y fortifica la musculatura previniendo deformaciones futuras; asegura fuerza y flexibilidad, procura una postura correcta y el desarrollo armónico del cuerpo.</a:t>
            </a:r>
          </a:p>
          <a:p>
            <a:pPr>
              <a:buNone/>
            </a:pPr>
            <a:endParaRPr lang="es-CO" dirty="0" smtClean="0"/>
          </a:p>
          <a:p>
            <a:r>
              <a:rPr lang="es-CO" dirty="0" smtClean="0"/>
              <a:t> </a:t>
            </a:r>
            <a:r>
              <a:rPr lang="es-CO" b="1" dirty="0" smtClean="0"/>
              <a:t>En lo social:</a:t>
            </a:r>
            <a:r>
              <a:rPr lang="es-CO" dirty="0" smtClean="0"/>
              <a:t> Contribuye a que el niño, al vincularse con sus pares, abandone paulatinamente el egocentrismo, creando sentimientos de solidaridad y respeto al compartir elementos, esperar turnos, respetar lugares, etc.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es-CO" b="1" dirty="0" smtClean="0"/>
              <a:t>En </a:t>
            </a:r>
            <a:r>
              <a:rPr lang="es-CO" b="1" dirty="0" smtClean="0"/>
              <a:t>lo educativo: </a:t>
            </a:r>
            <a:r>
              <a:rPr lang="es-CO" dirty="0" smtClean="0"/>
              <a:t>Como maestra de Educación Inicial creo que se debe priorizar la forma de ser, hacer y pensar de los niños favoreciendo la reconstrucción de sus experiencias previas y la construcción de nuevos aprendizajes. Estos, en los primeros años, pasan por su cuerpo, por sus vivencias corporales. Y la forma en que éstas sean vividas, va a influir en su </a:t>
            </a:r>
            <a:r>
              <a:rPr lang="es-CO" dirty="0" smtClean="0"/>
              <a:t>futuro.</a:t>
            </a: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madreshoy.com/files/2009/04/saltar-sog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28" name="Picture 4" descr="http://madreshoy.com/files/2009/04/saltar-so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47836">
            <a:off x="562932" y="332579"/>
            <a:ext cx="2095500" cy="2724151"/>
          </a:xfrm>
          <a:prstGeom prst="rect">
            <a:avLst/>
          </a:prstGeom>
          <a:noFill/>
        </p:spPr>
      </p:pic>
      <p:pic>
        <p:nvPicPr>
          <p:cNvPr id="1030" name="Picture 6" descr="http://t1.gstatic.com/images?q=tbn:ANd9GcR9San10MS94s1Wyzm601Fv0p1Sz1ECMCSD4OUQn6idLeqCyuY&amp;t=1&amp;usg=__ubreGIz8Fc9df8evll8HtzwVymw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99833">
            <a:off x="2367842" y="386894"/>
            <a:ext cx="2552700" cy="1790701"/>
          </a:xfrm>
          <a:prstGeom prst="rect">
            <a:avLst/>
          </a:prstGeom>
          <a:noFill/>
        </p:spPr>
      </p:pic>
      <p:pic>
        <p:nvPicPr>
          <p:cNvPr id="1032" name="Picture 8" descr="http://t0.gstatic.com/images?q=tbn:ANd9GcSP5313tcQQAVdro9cxzb8l2t3L1HyHS3jbCT32ulqmlJYAAsk&amp;t=1&amp;usg=__3EmXu-EspElhSo4dc4ilatvU67Q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57247">
            <a:off x="150084" y="2957576"/>
            <a:ext cx="2235379" cy="1512168"/>
          </a:xfrm>
          <a:prstGeom prst="rect">
            <a:avLst/>
          </a:prstGeom>
          <a:noFill/>
        </p:spPr>
      </p:pic>
      <p:pic>
        <p:nvPicPr>
          <p:cNvPr id="1034" name="Picture 10" descr="http://t2.gstatic.com/images?q=tbn:ANd9GcQpOIprM9RZwgcQrM2n_bte0rqojbIRmgKzCBGPifcENhlG-uc&amp;t=1&amp;h=166&amp;w=223&amp;usg=__IRhBFz_p-Huhw8TcojMd1w_YumE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23142">
            <a:off x="5087029" y="163684"/>
            <a:ext cx="2808312" cy="2090494"/>
          </a:xfrm>
          <a:prstGeom prst="rect">
            <a:avLst/>
          </a:prstGeom>
          <a:noFill/>
        </p:spPr>
      </p:pic>
      <p:pic>
        <p:nvPicPr>
          <p:cNvPr id="1036" name="Picture 12" descr="http://t1.gstatic.com/images?q=tbn:ANd9GcRP5WGO_FFNYgizTW8Qg3WdjyFOQtNF3dMLb1uLhdEHQwoGt4A&amp;t=1&amp;usg=__CldZvLzqWCNDHSV03omhSUJpuyw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7259" y="2252423"/>
            <a:ext cx="1512168" cy="2268252"/>
          </a:xfrm>
          <a:prstGeom prst="rect">
            <a:avLst/>
          </a:prstGeom>
          <a:noFill/>
        </p:spPr>
      </p:pic>
      <p:pic>
        <p:nvPicPr>
          <p:cNvPr id="1038" name="Picture 14" descr="http://t2.gstatic.com/images?q=tbn:ANd9GcSnG5UH1c1oR9lksnWcdFP9uRD8bGC6XIXqFu0uhkh9_qlgiS0&amp;t=1&amp;usg=__VUANBpVRY65Qd1lFmkr40n7gl5o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77885">
            <a:off x="1181666" y="4485583"/>
            <a:ext cx="2457450" cy="1857376"/>
          </a:xfrm>
          <a:prstGeom prst="rect">
            <a:avLst/>
          </a:prstGeom>
          <a:noFill/>
        </p:spPr>
      </p:pic>
      <p:pic>
        <p:nvPicPr>
          <p:cNvPr id="1040" name="Picture 16" descr="http://t2.gstatic.com/images?q=tbn:ANd9GcTGR3YhrpF5QDRZh4yBiirUdybP5rQ38nRlKJCK9HGTRiiua04&amp;t=1&amp;usg=__xYtzwfeq3zuQiTM3xGoBxO81bzU=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812344">
            <a:off x="3539677" y="4585868"/>
            <a:ext cx="2664296" cy="1995651"/>
          </a:xfrm>
          <a:prstGeom prst="rect">
            <a:avLst/>
          </a:prstGeom>
          <a:noFill/>
        </p:spPr>
      </p:pic>
      <p:pic>
        <p:nvPicPr>
          <p:cNvPr id="1044" name="Picture 20" descr="http://t0.gstatic.com/images?q=tbn:ANd9GcT1kmTXp5t_Shb_gyc1pAJ4TvXnXT9wEuVxOG9Kvsd1i82j35g&amp;t=1&amp;usg=__0QHt8xXc8jNk2AHh_VcdQG6qRyQ=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282618">
            <a:off x="5770817" y="4175069"/>
            <a:ext cx="2428875" cy="1876425"/>
          </a:xfrm>
          <a:prstGeom prst="rect">
            <a:avLst/>
          </a:prstGeom>
          <a:noFill/>
        </p:spPr>
      </p:pic>
      <p:pic>
        <p:nvPicPr>
          <p:cNvPr id="1046" name="Picture 22" descr="http://t1.gstatic.com/images?q=tbn:ANd9GcT6LSC6EEB1Sus4SqJUwIuxVwDaSR-89bO4i4X_YPftf1Dzoo4&amp;t=1&amp;usg=__G9lMzBRm2C6qjAsSqkHqL2ybnbY=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1230673">
            <a:off x="5953474" y="2250473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319</Words>
  <Application>Microsoft Office PowerPoint</Application>
  <PresentationFormat>Presentación en pantalla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Actividad fisica en los niños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fisica en los niños</dc:title>
  <dc:creator>william villa</dc:creator>
  <cp:lastModifiedBy>william villa</cp:lastModifiedBy>
  <cp:revision>6</cp:revision>
  <dcterms:created xsi:type="dcterms:W3CDTF">2010-10-25T23:08:19Z</dcterms:created>
  <dcterms:modified xsi:type="dcterms:W3CDTF">2010-10-26T00:00:11Z</dcterms:modified>
</cp:coreProperties>
</file>