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9" r:id="rId3"/>
    <p:sldId id="280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4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EF356-D8EC-4E61-81E1-2C5916935667}" type="datetimeFigureOut">
              <a:rPr lang="es-CL"/>
              <a:pPr>
                <a:defRPr/>
              </a:pPr>
              <a:t>01-06-2009</a:t>
            </a:fld>
            <a:endParaRPr lang="es-C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7E41-2108-40A2-8942-0929A094D5BB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B70F-9251-4423-A668-401131D05DA5}" type="datetimeFigureOut">
              <a:rPr lang="es-CL"/>
              <a:pPr>
                <a:defRPr/>
              </a:pPr>
              <a:t>01-06-2009</a:t>
            </a:fld>
            <a:endParaRPr lang="es-C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F911-F8E8-4E4C-93F0-23D7BA3F5A87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32820-45C8-4DDE-9345-627980028CB7}" type="datetimeFigureOut">
              <a:rPr lang="es-CL"/>
              <a:pPr>
                <a:defRPr/>
              </a:pPr>
              <a:t>01-06-2009</a:t>
            </a:fld>
            <a:endParaRPr lang="es-C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62F9-9A96-45CC-8930-B1C08B92A1C0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A1E1-01F9-47D3-88E7-A7656A9B2B0A}" type="datetimeFigureOut">
              <a:rPr lang="es-CL"/>
              <a:pPr>
                <a:defRPr/>
              </a:pPr>
              <a:t>01-06-2009</a:t>
            </a:fld>
            <a:endParaRPr lang="es-C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9DD9-A9E7-4F24-8297-9905B02ED14E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04FF-1CE9-49C1-8A9E-38E3D594737D}" type="datetimeFigureOut">
              <a:rPr lang="es-CL"/>
              <a:pPr>
                <a:defRPr/>
              </a:pPr>
              <a:t>01-06-2009</a:t>
            </a:fld>
            <a:endParaRPr lang="es-C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CE11-E1B6-42E1-8C8E-57239C115B2E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0C3D-FE39-4A46-89AC-E2E40CE624DA}" type="datetimeFigureOut">
              <a:rPr lang="es-CL"/>
              <a:pPr>
                <a:defRPr/>
              </a:pPr>
              <a:t>01-06-2009</a:t>
            </a:fld>
            <a:endParaRPr lang="es-CL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714A2-04E2-424D-812C-1AF72AC7E1A8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FBCF-CCA6-4187-A3E0-8E3F18F1130C}" type="datetimeFigureOut">
              <a:rPr lang="es-CL"/>
              <a:pPr>
                <a:defRPr/>
              </a:pPr>
              <a:t>01-06-2009</a:t>
            </a:fld>
            <a:endParaRPr lang="es-CL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0890-67B6-4DC1-B5F5-1530B4FE4461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A0B3-2ABD-4FC7-8AEE-4EFBDE284549}" type="datetimeFigureOut">
              <a:rPr lang="es-CL"/>
              <a:pPr>
                <a:defRPr/>
              </a:pPr>
              <a:t>01-06-2009</a:t>
            </a:fld>
            <a:endParaRPr lang="es-CL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CBB23-26CF-4398-AAFA-A13606C629E1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1F2D-D0E1-4D26-8C39-6E1521DA0F8E}" type="datetimeFigureOut">
              <a:rPr lang="es-CL"/>
              <a:pPr>
                <a:defRPr/>
              </a:pPr>
              <a:t>01-06-2009</a:t>
            </a:fld>
            <a:endParaRPr lang="es-CL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52CF-C6FA-4BCC-B438-4A22199804AF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B3537-AA2F-421A-BD62-AE29AEE87A7D}" type="datetimeFigureOut">
              <a:rPr lang="es-CL"/>
              <a:pPr>
                <a:defRPr/>
              </a:pPr>
              <a:t>01-06-2009</a:t>
            </a:fld>
            <a:endParaRPr lang="es-CL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9675-E9D1-4524-B802-C25108205C1C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AFC8-0429-4FDD-B7AD-22D85685DE44}" type="datetimeFigureOut">
              <a:rPr lang="es-CL"/>
              <a:pPr>
                <a:defRPr/>
              </a:pPr>
              <a:t>01-06-2009</a:t>
            </a:fld>
            <a:endParaRPr lang="es-CL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FA8B-6863-413B-8C21-134178E970BD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67840A-CBEF-47D8-9EF3-650EA837435D}" type="datetimeFigureOut">
              <a:rPr lang="es-CL"/>
              <a:pPr>
                <a:defRPr/>
              </a:pPr>
              <a:t>01-06-2009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58CF6D-8FCA-4994-93F0-067F3B86CB8B}" type="slidenum">
              <a:rPr lang="es-CL"/>
              <a:pPr>
                <a:defRPr/>
              </a:pPr>
              <a:t>‹#›</a:t>
            </a:fld>
            <a:endParaRPr lang="es-CL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title"/>
          </p:nvPr>
        </p:nvSpPr>
        <p:spPr>
          <a:xfrm>
            <a:off x="428625" y="1714500"/>
            <a:ext cx="8229600" cy="1143000"/>
          </a:xfrm>
        </p:spPr>
        <p:txBody>
          <a:bodyPr/>
          <a:lstStyle/>
          <a:p>
            <a:pPr eaLnBrk="1" hangingPunct="1"/>
            <a:r>
              <a:rPr lang="es-CL" smtClean="0">
                <a:latin typeface="Bernard MT Condensed" pitchFamily="18" charset="0"/>
              </a:rPr>
              <a:t>BECA JUNAEB PARA LA PSU 2009</a:t>
            </a:r>
          </a:p>
        </p:txBody>
      </p:sp>
      <p:sp>
        <p:nvSpPr>
          <p:cNvPr id="13314" name="2 Marcador de contenido"/>
          <p:cNvSpPr>
            <a:spLocks noGrp="1"/>
          </p:cNvSpPr>
          <p:nvPr>
            <p:ph idx="1"/>
          </p:nvPr>
        </p:nvSpPr>
        <p:spPr>
          <a:xfrm>
            <a:off x="428625" y="3143250"/>
            <a:ext cx="8229600" cy="25542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CL" sz="4000" smtClean="0">
                <a:latin typeface="Arabic Typesetting"/>
                <a:ea typeface="Arabic Typesetting"/>
                <a:cs typeface="Arabic Typesetting"/>
              </a:rPr>
              <a:t>Información General del Proceso y Demo de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CL" sz="4000" smtClean="0">
                <a:latin typeface="Arabic Typesetting"/>
                <a:ea typeface="Arabic Typesetting"/>
                <a:cs typeface="Arabic Typesetting"/>
              </a:rPr>
              <a:t>Inscripción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2 Imagen" descr="psu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2 Imagen" descr="psu 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2 Imagen" descr="psu 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2 Imagen" descr="psu 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2 Imagen" descr="psu 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2 Imagen" descr="psu 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2 Imagen" descr="psu 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2 Imagen" descr="psu 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2 Imagen" descr="psu 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2 Imagen" descr="psu 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latin typeface="Bernard MT Condensed" pitchFamily="18" charset="0"/>
              </a:rPr>
              <a:t>¿Qué es la Beca JUNAEB para la PSU?</a:t>
            </a:r>
            <a:endParaRPr lang="es-CL" dirty="0">
              <a:latin typeface="Bernard MT Condensed" pitchFamily="18" charset="0"/>
            </a:endParaRPr>
          </a:p>
        </p:txBody>
      </p:sp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324350"/>
          </a:xfrm>
        </p:spPr>
        <p:txBody>
          <a:bodyPr/>
          <a:lstStyle/>
          <a:p>
            <a:pPr marL="447675" indent="-382588" algn="just" eaLnBrk="1" hangingPunct="1">
              <a:buFont typeface="Wingdings 2" pitchFamily="18" charset="2"/>
              <a:buChar char=""/>
            </a:pPr>
            <a:r>
              <a:rPr lang="es-CL" smtClean="0">
                <a:latin typeface="Arabic Typesetting"/>
                <a:ea typeface="Arabic Typesetting"/>
                <a:cs typeface="Arabic Typesetting"/>
              </a:rPr>
              <a:t>La Beca JUNAEB para la PSU, creada el año 2005, consiste en un subsidio por el monto total del arancel de inscripción a la Prueba de Selección Universitaria para los egresados de Enseñanza Media de establecimientos municipal y particular subvencionado de la promoción, y que se encuentren en condición de vulnerabilidad. </a:t>
            </a:r>
          </a:p>
          <a:p>
            <a:pPr marL="447675" indent="-382588" algn="just" eaLnBrk="1" hangingPunct="1">
              <a:buFont typeface="Wingdings 2" pitchFamily="18" charset="2"/>
              <a:buChar char=""/>
            </a:pPr>
            <a:endParaRPr lang="es-CL" smtClean="0">
              <a:latin typeface="Arabic Typesetting"/>
              <a:ea typeface="Arabic Typesetting"/>
              <a:cs typeface="Arabic Typesetting"/>
            </a:endParaRPr>
          </a:p>
          <a:p>
            <a:pPr marL="447675" indent="-382588" algn="just" eaLnBrk="1" hangingPunct="1">
              <a:buFont typeface="Wingdings 2" pitchFamily="18" charset="2"/>
              <a:buChar char=""/>
            </a:pPr>
            <a:r>
              <a:rPr lang="es-CL" smtClean="0">
                <a:latin typeface="Arabic Typesetting"/>
                <a:ea typeface="Arabic Typesetting"/>
                <a:cs typeface="Arabic Typesetting"/>
              </a:rPr>
              <a:t>Las demandas estudiantiles por garantizar igualdad de oportunidades en el acceso a la Educación Superior derivan en un importante aumento de los recursos destinados a este programa de Becas.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CuadroTexto"/>
          <p:cNvSpPr txBox="1">
            <a:spLocks noChangeArrowheads="1"/>
          </p:cNvSpPr>
          <p:nvPr/>
        </p:nvSpPr>
        <p:spPr bwMode="auto">
          <a:xfrm>
            <a:off x="1785938" y="1857375"/>
            <a:ext cx="5286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5000">
                <a:latin typeface="Bernard MT Condensed" pitchFamily="18" charset="0"/>
              </a:rPr>
              <a:t>IMPRESIÓN </a:t>
            </a:r>
          </a:p>
          <a:p>
            <a:pPr algn="ctr"/>
            <a:r>
              <a:rPr lang="es-CL" sz="5000">
                <a:latin typeface="Bernard MT Condensed" pitchFamily="18" charset="0"/>
              </a:rPr>
              <a:t>TARJETA DE IDENTIFICACIÓN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2 Imagen" descr="psu 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2 Imagen" descr="psu 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2 Imagen" descr="psu 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2 Imagen" descr="psu 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3 Imagen" descr="psu 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eaLnBrk="1" hangingPunct="1"/>
            <a:r>
              <a:rPr lang="es-CL" smtClean="0">
                <a:latin typeface="Bernard MT Condensed" pitchFamily="18" charset="0"/>
              </a:rPr>
              <a:t>Proceso 2009</a:t>
            </a:r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s-CL" smtClean="0">
                <a:latin typeface="Arabic Typesetting"/>
                <a:ea typeface="Arabic Typesetting"/>
                <a:cs typeface="Arabic Typesetting"/>
              </a:rPr>
              <a:t>Fechas de Inscripción: 07 de Mayo a 31 de Julio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CL" smtClean="0">
                <a:latin typeface="Arabic Typesetting"/>
                <a:ea typeface="Arabic Typesetting"/>
                <a:cs typeface="Arabic Typesetting"/>
              </a:rPr>
              <a:t>Costo de la Prueba: 23.030 </a:t>
            </a:r>
            <a:r>
              <a:rPr lang="es-CL" sz="1400" smtClean="0"/>
              <a:t>(aumento de 7,1% respecto del año anterior)</a:t>
            </a:r>
          </a:p>
          <a:p>
            <a:pPr algn="just" eaLnBrk="1" hangingPunct="1">
              <a:buFont typeface="Wingdings 2" pitchFamily="18" charset="2"/>
              <a:buNone/>
            </a:pPr>
            <a:endParaRPr lang="es-CL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es-CL" smtClean="0">
                <a:latin typeface="Arabic Typesetting"/>
                <a:ea typeface="Arabic Typesetting"/>
                <a:cs typeface="Arabic Typesetting"/>
              </a:rPr>
              <a:t>Requisitos de Inscripción a la Beca</a:t>
            </a:r>
          </a:p>
          <a:p>
            <a:pPr algn="just" eaLnBrk="1" hangingPunct="1">
              <a:buFontTx/>
              <a:buChar char="-"/>
            </a:pPr>
            <a:r>
              <a:rPr lang="es-CL" sz="2400" smtClean="0">
                <a:latin typeface="Arabic Typesetting"/>
                <a:ea typeface="Arabic Typesetting"/>
                <a:cs typeface="Arabic Typesetting"/>
              </a:rPr>
              <a:t>Cursar estudios de Educación Media en establecimientos municipales o particulares subvencionados.</a:t>
            </a:r>
          </a:p>
          <a:p>
            <a:pPr algn="just" eaLnBrk="1" hangingPunct="1">
              <a:buFontTx/>
              <a:buChar char="-"/>
            </a:pPr>
            <a:r>
              <a:rPr lang="es-CL" sz="2400" smtClean="0">
                <a:latin typeface="Arabic Typesetting"/>
                <a:ea typeface="Arabic Typesetting"/>
                <a:cs typeface="Arabic Typesetting"/>
              </a:rPr>
              <a:t>Estar cursando 4° Medio al momento de solicitar la Beca</a:t>
            </a:r>
          </a:p>
          <a:p>
            <a:pPr eaLnBrk="1" hangingPunct="1">
              <a:buFont typeface="Wingdings 2" pitchFamily="18" charset="2"/>
              <a:buNone/>
            </a:pPr>
            <a:endParaRPr lang="es-C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22145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latin typeface="Bernard MT Condensed" pitchFamily="18" charset="0"/>
              </a:rPr>
              <a:t>DEMO DE INSCRIPCIÓN A LA BECA PSU</a:t>
            </a:r>
            <a:endParaRPr lang="es-CL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2 Imagen" descr="psu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2 Imagen" descr="psu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2 Imagen" descr="psu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2 Imagen" descr="psu 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2 Imagen" descr="psu 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</TotalTime>
  <Words>164</Words>
  <Application>Microsoft Office PowerPoint</Application>
  <PresentationFormat>On-screen Show (4:3)</PresentationFormat>
  <Paragraphs>17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Constantia</vt:lpstr>
      <vt:lpstr>Wingdings 2</vt:lpstr>
      <vt:lpstr>Bernard MT Condensed</vt:lpstr>
      <vt:lpstr>Arabic Typesetting</vt:lpstr>
      <vt:lpstr>Flujo</vt:lpstr>
      <vt:lpstr>Flujo</vt:lpstr>
      <vt:lpstr>BECA JUNAEB PARA LA PSU 2009</vt:lpstr>
      <vt:lpstr>¿Qué es la Beca JUNAEB para la PSU?</vt:lpstr>
      <vt:lpstr>Proceso 2009</vt:lpstr>
      <vt:lpstr>DEMO DE INSCRIPCIÓN A LA BECA PSU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esteban.vega</dc:creator>
  <cp:lastModifiedBy>WinuE</cp:lastModifiedBy>
  <cp:revision>32</cp:revision>
  <dcterms:created xsi:type="dcterms:W3CDTF">2009-05-11T13:07:00Z</dcterms:created>
  <dcterms:modified xsi:type="dcterms:W3CDTF">2009-06-01T15:46:44Z</dcterms:modified>
</cp:coreProperties>
</file>