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21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1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165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28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2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37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46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357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2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78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09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38AB-3E59-4DB1-867D-26EC04E579EC}" type="datetimeFigureOut">
              <a:rPr lang="es-CL" smtClean="0"/>
              <a:t>14-11-2021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9222-4CC8-4D69-96DF-8581CC8C1E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1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6654" y="2015057"/>
            <a:ext cx="35618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6656" y="439564"/>
            <a:ext cx="35618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(WRITE YOUR NAME HERE)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6652" y="8189919"/>
            <a:ext cx="35618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6656" y="816009"/>
            <a:ext cx="35618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YOUR PROFESSION HERE)</a:t>
            </a:r>
            <a:endParaRPr lang="es-C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6655" y="1659299"/>
            <a:ext cx="356180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07623" y="0"/>
            <a:ext cx="2469427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771753" y="348540"/>
            <a:ext cx="1780903" cy="18083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56654" y="2992732"/>
            <a:ext cx="356180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51708" y="3447186"/>
            <a:ext cx="28667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56653" y="3447187"/>
            <a:ext cx="7532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56653" y="7751987"/>
            <a:ext cx="356180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HOBBIES/ INTERESTS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51708" y="3766037"/>
            <a:ext cx="2866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37607" y="3762077"/>
            <a:ext cx="7141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81249" y="2430555"/>
            <a:ext cx="2143401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 /CONTACTS</a:t>
            </a:r>
            <a:endParaRPr lang="es-C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581249" y="4418111"/>
            <a:ext cx="214340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s-C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70635" y="6837759"/>
            <a:ext cx="214340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  <a:endParaRPr lang="es-C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51" t="27673" r="34022" b="67714"/>
          <a:stretch/>
        </p:blipFill>
        <p:spPr>
          <a:xfrm>
            <a:off x="4581249" y="3316604"/>
            <a:ext cx="536661" cy="845963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068288" y="3354852"/>
            <a:ext cx="161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068288" y="3751785"/>
            <a:ext cx="161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291275" y="4824932"/>
            <a:ext cx="286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570635" y="4824932"/>
            <a:ext cx="75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291275" y="5143783"/>
            <a:ext cx="286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577174" y="5139823"/>
            <a:ext cx="71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0635" y="7358922"/>
            <a:ext cx="21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C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44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164</Words>
  <Application>Microsoft Office PowerPoint</Application>
  <PresentationFormat>Presentación en pantalla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</dc:creator>
  <cp:lastModifiedBy>Samsung</cp:lastModifiedBy>
  <cp:revision>3</cp:revision>
  <dcterms:created xsi:type="dcterms:W3CDTF">2021-11-14T19:28:18Z</dcterms:created>
  <dcterms:modified xsi:type="dcterms:W3CDTF">2021-11-14T19:53:42Z</dcterms:modified>
</cp:coreProperties>
</file>