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7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5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8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83B2-C589-478A-BAED-DE98F4C3A431}" type="datetimeFigureOut">
              <a:rPr lang="es-CL" smtClean="0"/>
              <a:pPr/>
              <a:t>26-05-2016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3EBB-96AA-4865-BB17-08AB4B25B0D0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83B2-C589-478A-BAED-DE98F4C3A431}" type="datetimeFigureOut">
              <a:rPr lang="es-CL" smtClean="0"/>
              <a:pPr/>
              <a:t>26-05-2016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3EBB-96AA-4865-BB17-08AB4B25B0D0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83B2-C589-478A-BAED-DE98F4C3A431}" type="datetimeFigureOut">
              <a:rPr lang="es-CL" smtClean="0"/>
              <a:pPr/>
              <a:t>26-05-2016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3EBB-96AA-4865-BB17-08AB4B25B0D0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83B2-C589-478A-BAED-DE98F4C3A431}" type="datetimeFigureOut">
              <a:rPr lang="es-CL" smtClean="0"/>
              <a:pPr/>
              <a:t>26-05-2016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3EBB-96AA-4865-BB17-08AB4B25B0D0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83B2-C589-478A-BAED-DE98F4C3A431}" type="datetimeFigureOut">
              <a:rPr lang="es-CL" smtClean="0"/>
              <a:pPr/>
              <a:t>26-05-2016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3EBB-96AA-4865-BB17-08AB4B25B0D0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83B2-C589-478A-BAED-DE98F4C3A431}" type="datetimeFigureOut">
              <a:rPr lang="es-CL" smtClean="0"/>
              <a:pPr/>
              <a:t>26-05-2016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3EBB-96AA-4865-BB17-08AB4B25B0D0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83B2-C589-478A-BAED-DE98F4C3A431}" type="datetimeFigureOut">
              <a:rPr lang="es-CL" smtClean="0"/>
              <a:pPr/>
              <a:t>26-05-2016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3EBB-96AA-4865-BB17-08AB4B25B0D0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83B2-C589-478A-BAED-DE98F4C3A431}" type="datetimeFigureOut">
              <a:rPr lang="es-CL" smtClean="0"/>
              <a:pPr/>
              <a:t>26-05-2016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3EBB-96AA-4865-BB17-08AB4B25B0D0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83B2-C589-478A-BAED-DE98F4C3A431}" type="datetimeFigureOut">
              <a:rPr lang="es-CL" smtClean="0"/>
              <a:pPr/>
              <a:t>26-05-2016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3EBB-96AA-4865-BB17-08AB4B25B0D0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83B2-C589-478A-BAED-DE98F4C3A431}" type="datetimeFigureOut">
              <a:rPr lang="es-CL" smtClean="0"/>
              <a:pPr/>
              <a:t>26-05-2016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3EBB-96AA-4865-BB17-08AB4B25B0D0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83B2-C589-478A-BAED-DE98F4C3A431}" type="datetimeFigureOut">
              <a:rPr lang="es-CL" smtClean="0"/>
              <a:pPr/>
              <a:t>26-05-2016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3EBB-96AA-4865-BB17-08AB4B25B0D0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983B2-C589-478A-BAED-DE98F4C3A431}" type="datetimeFigureOut">
              <a:rPr lang="es-CL" smtClean="0"/>
              <a:pPr/>
              <a:t>26-05-2016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B3EBB-96AA-4865-BB17-08AB4B25B0D0}" type="slidenum">
              <a:rPr lang="es-CL" smtClean="0"/>
              <a:pPr/>
              <a:t>‹#›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gif"/><Relationship Id="rId5" Type="http://schemas.openxmlformats.org/officeDocument/2006/relationships/image" Target="../media/image15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24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15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27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2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gif"/><Relationship Id="rId4" Type="http://schemas.openxmlformats.org/officeDocument/2006/relationships/image" Target="../media/image9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19.jpeg"/><Relationship Id="rId4" Type="http://schemas.openxmlformats.org/officeDocument/2006/relationships/image" Target="../media/image2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gif"/><Relationship Id="rId5" Type="http://schemas.openxmlformats.org/officeDocument/2006/relationships/image" Target="../media/image8.pn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8951" y="764704"/>
            <a:ext cx="8063362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Campeones</a:t>
            </a:r>
            <a:r>
              <a:rPr lang="en-US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del </a:t>
            </a:r>
            <a:r>
              <a:rPr lang="en-US" sz="60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mundo</a:t>
            </a:r>
            <a:endParaRPr lang="en-US" sz="60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algn="ctr"/>
            <a:r>
              <a:rPr lang="en-US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y</a:t>
            </a:r>
            <a:r>
              <a:rPr lang="en-US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/>
            </a:r>
            <a:br>
              <a:rPr lang="en-US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</a:br>
            <a:r>
              <a:rPr lang="en-US" sz="60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p</a:t>
            </a:r>
            <a:r>
              <a:rPr lang="en-US" sz="60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odios</a:t>
            </a:r>
            <a:r>
              <a:rPr lang="en-US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en-US" sz="60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correspondientes</a:t>
            </a:r>
            <a:endParaRPr lang="en-US" sz="6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4293096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b="1" dirty="0" smtClean="0">
                <a:solidFill>
                  <a:srgbClr val="FFFF00"/>
                </a:solidFill>
              </a:rPr>
              <a:t>Un buen jugador gana partidos, un buen equipo gana campeonatos</a:t>
            </a:r>
            <a:endParaRPr lang="es-CL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47512" y="404664"/>
            <a:ext cx="54891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Sede</a:t>
            </a:r>
            <a:r>
              <a:rPr lang="en-US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1970 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Mexico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5776" y="1844824"/>
            <a:ext cx="358617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Campeón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Brasil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32640" y="2780928"/>
            <a:ext cx="423866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Subcampeón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Italia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5776" y="4869160"/>
            <a:ext cx="484876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Cuarto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lugar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Uruguay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55776" y="3789040"/>
            <a:ext cx="6364371" cy="67710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Tercer</a:t>
            </a:r>
            <a:r>
              <a:rPr lang="en-US" sz="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lugar</a:t>
            </a:r>
            <a:r>
              <a:rPr lang="en-US" sz="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Alemania</a:t>
            </a:r>
            <a:r>
              <a:rPr lang="en-US" sz="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Federal</a:t>
            </a:r>
            <a:endParaRPr lang="en-US" sz="3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1505" name="Picture 1" descr="C:\Users\PailitiSexy\Desktop\Mexi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548680"/>
            <a:ext cx="1224135" cy="710703"/>
          </a:xfrm>
          <a:prstGeom prst="rect">
            <a:avLst/>
          </a:prstGeom>
          <a:noFill/>
        </p:spPr>
      </p:pic>
      <p:pic>
        <p:nvPicPr>
          <p:cNvPr id="14" name="Picture 3" descr="C:\Users\PailitiSexy\Desktop\Brasi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772816"/>
            <a:ext cx="1224136" cy="792087"/>
          </a:xfrm>
          <a:prstGeom prst="rect">
            <a:avLst/>
          </a:prstGeom>
          <a:noFill/>
        </p:spPr>
      </p:pic>
      <p:pic>
        <p:nvPicPr>
          <p:cNvPr id="15" name="Picture 12" descr="C:\Users\PailitiSexy\Desktop\Itali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2780928"/>
            <a:ext cx="1224136" cy="792088"/>
          </a:xfrm>
          <a:prstGeom prst="rect">
            <a:avLst/>
          </a:prstGeom>
          <a:noFill/>
        </p:spPr>
      </p:pic>
      <p:pic>
        <p:nvPicPr>
          <p:cNvPr id="16" name="Picture 1" descr="C:\Users\PailitiSexy\Desktop\Alemani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3789040"/>
            <a:ext cx="1224136" cy="792088"/>
          </a:xfrm>
          <a:prstGeom prst="rect">
            <a:avLst/>
          </a:prstGeom>
          <a:noFill/>
        </p:spPr>
      </p:pic>
      <p:pic>
        <p:nvPicPr>
          <p:cNvPr id="17" name="Picture 16" descr="C:\Users\PailitiSexy\Desktop\Uruguay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3608" y="4869160"/>
            <a:ext cx="1224136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73396" y="620688"/>
            <a:ext cx="58744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Sede</a:t>
            </a:r>
            <a:r>
              <a:rPr lang="en-US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1974 </a:t>
            </a:r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Alemania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Federal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5776" y="1844824"/>
            <a:ext cx="631018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Campeón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Alemania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Federal 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32640" y="2780928"/>
            <a:ext cx="578696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Subcampeón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Paises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Bajos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5776" y="4869160"/>
            <a:ext cx="421198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Cuarto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lugar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Brasil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55776" y="3789040"/>
            <a:ext cx="451309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Tercer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lugar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Polonia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2" name="Picture 1" descr="C:\Users\PailitiSexy\Desktop\Alemani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548680"/>
            <a:ext cx="1224136" cy="792088"/>
          </a:xfrm>
          <a:prstGeom prst="rect">
            <a:avLst/>
          </a:prstGeom>
          <a:noFill/>
        </p:spPr>
      </p:pic>
      <p:pic>
        <p:nvPicPr>
          <p:cNvPr id="14" name="Picture 1" descr="C:\Users\PailitiSexy\Desktop\Alemani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72816"/>
            <a:ext cx="1224136" cy="792088"/>
          </a:xfrm>
          <a:prstGeom prst="rect">
            <a:avLst/>
          </a:prstGeom>
          <a:noFill/>
        </p:spPr>
      </p:pic>
      <p:pic>
        <p:nvPicPr>
          <p:cNvPr id="15" name="Picture 17" descr="C:\Users\PailitiSexy\Desktop\Holand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780928"/>
            <a:ext cx="1188132" cy="792088"/>
          </a:xfrm>
          <a:prstGeom prst="rect">
            <a:avLst/>
          </a:prstGeom>
          <a:noFill/>
        </p:spPr>
      </p:pic>
      <p:pic>
        <p:nvPicPr>
          <p:cNvPr id="16" name="Picture 18" descr="C:\Users\PailitiSexy\Desktop\Poloni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3789040"/>
            <a:ext cx="1224136" cy="720079"/>
          </a:xfrm>
          <a:prstGeom prst="rect">
            <a:avLst/>
          </a:prstGeom>
          <a:noFill/>
        </p:spPr>
      </p:pic>
      <p:pic>
        <p:nvPicPr>
          <p:cNvPr id="17" name="Picture 3" descr="C:\Users\PailitiSexy\Desktop\Brasi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4797152"/>
            <a:ext cx="1224136" cy="792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73888" y="404664"/>
            <a:ext cx="62364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Sede</a:t>
            </a:r>
            <a:r>
              <a:rPr lang="en-US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1978 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Argentina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5776" y="1844824"/>
            <a:ext cx="452373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Campeón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Argentina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32640" y="2780928"/>
            <a:ext cx="578696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Subcampeón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Paises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Bajos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5776" y="4869160"/>
            <a:ext cx="411086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Cuarto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lugar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Italia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55776" y="3789040"/>
            <a:ext cx="407887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Tercer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lugar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Brasil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2" name="Picture 2" descr="C:\Users\PailitiSexy\Desktop\Argentin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548680"/>
            <a:ext cx="1224135" cy="720080"/>
          </a:xfrm>
          <a:prstGeom prst="rect">
            <a:avLst/>
          </a:prstGeom>
          <a:noFill/>
        </p:spPr>
      </p:pic>
      <p:pic>
        <p:nvPicPr>
          <p:cNvPr id="14" name="Picture 2" descr="C:\Users\PailitiSexy\Desktop\Argentin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844824"/>
            <a:ext cx="1224135" cy="720080"/>
          </a:xfrm>
          <a:prstGeom prst="rect">
            <a:avLst/>
          </a:prstGeom>
          <a:noFill/>
        </p:spPr>
      </p:pic>
      <p:pic>
        <p:nvPicPr>
          <p:cNvPr id="15" name="Picture 17" descr="C:\Users\PailitiSexy\Desktop\Holand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780928"/>
            <a:ext cx="1188132" cy="792088"/>
          </a:xfrm>
          <a:prstGeom prst="rect">
            <a:avLst/>
          </a:prstGeom>
          <a:noFill/>
        </p:spPr>
      </p:pic>
      <p:pic>
        <p:nvPicPr>
          <p:cNvPr id="16" name="Picture 3" descr="C:\Users\PailitiSexy\Desktop\Brasi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3789040"/>
            <a:ext cx="1224136" cy="792087"/>
          </a:xfrm>
          <a:prstGeom prst="rect">
            <a:avLst/>
          </a:prstGeom>
          <a:noFill/>
        </p:spPr>
      </p:pic>
      <p:pic>
        <p:nvPicPr>
          <p:cNvPr id="17" name="Picture 12" descr="C:\Users\PailitiSexy\Desktop\Itali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4869160"/>
            <a:ext cx="1224136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71657" y="404664"/>
            <a:ext cx="54409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Sede</a:t>
            </a:r>
            <a:r>
              <a:rPr lang="en-US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1982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España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5776" y="1772816"/>
            <a:ext cx="487768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Campeón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Italia</a:t>
            </a:r>
          </a:p>
          <a:p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Balon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de Oro - Paolo Rossi (Italia)   </a:t>
            </a:r>
            <a:endParaRPr lang="en-US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5776" y="4869160"/>
            <a:ext cx="470090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Cuarto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lugar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Francia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2" name="Picture 10" descr="C:\Users\PailitiSexy\Desktop\Españ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48680"/>
            <a:ext cx="1224136" cy="756084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2555776" y="2780928"/>
            <a:ext cx="438113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Subcampeón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Alemania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Federal </a:t>
            </a:r>
          </a:p>
          <a:p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Balon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de Plata - </a:t>
            </a:r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Falc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(</a:t>
            </a:r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Brasil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endParaRPr lang="en-US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55776" y="3717032"/>
            <a:ext cx="621612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Tercer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Lugar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Polonia</a:t>
            </a:r>
            <a:endParaRPr lang="en-US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n-US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Balon</a:t>
            </a:r>
            <a:r>
              <a:rPr 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de </a:t>
            </a:r>
            <a:r>
              <a:rPr lang="en-US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Bronce</a:t>
            </a:r>
            <a:r>
              <a:rPr 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 Karl-Heinz </a:t>
            </a:r>
            <a:r>
              <a:rPr lang="en-US" sz="2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Rummenigge</a:t>
            </a:r>
            <a:r>
              <a:rPr 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(</a:t>
            </a:r>
            <a:r>
              <a:rPr lang="en-US" sz="2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Alemania</a:t>
            </a:r>
            <a:r>
              <a:rPr 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endParaRPr lang="en-US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6" name="Picture 12" descr="C:\Users\PailitiSexy\Desktop\Ital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772816"/>
            <a:ext cx="1224136" cy="792088"/>
          </a:xfrm>
          <a:prstGeom prst="rect">
            <a:avLst/>
          </a:prstGeom>
          <a:noFill/>
        </p:spPr>
      </p:pic>
      <p:pic>
        <p:nvPicPr>
          <p:cNvPr id="17" name="Picture 1" descr="C:\Users\PailitiSexy\Desktop\Alemani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2780928"/>
            <a:ext cx="1224136" cy="792088"/>
          </a:xfrm>
          <a:prstGeom prst="rect">
            <a:avLst/>
          </a:prstGeom>
          <a:noFill/>
        </p:spPr>
      </p:pic>
      <p:pic>
        <p:nvPicPr>
          <p:cNvPr id="18" name="Picture 18" descr="C:\Users\PailitiSexy\Desktop\Poloni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3789040"/>
            <a:ext cx="1224136" cy="720079"/>
          </a:xfrm>
          <a:prstGeom prst="rect">
            <a:avLst/>
          </a:prstGeom>
          <a:noFill/>
        </p:spPr>
      </p:pic>
      <p:pic>
        <p:nvPicPr>
          <p:cNvPr id="19" name="Picture 7" descr="C:\Users\PailitiSexy\Desktop\Francia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3608" y="4869160"/>
            <a:ext cx="1224136" cy="761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47515" y="404664"/>
            <a:ext cx="54891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Sede</a:t>
            </a:r>
            <a:r>
              <a:rPr lang="en-US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1986 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Mexico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5776" y="1772816"/>
            <a:ext cx="606198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Campeón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Argentina</a:t>
            </a:r>
          </a:p>
          <a:p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Balon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de Oro - Diego  </a:t>
            </a:r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Maradona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(Argentina)</a:t>
            </a:r>
            <a:endParaRPr lang="en-US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5776" y="4869160"/>
            <a:ext cx="467711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Cuarto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lugar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Belgica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55776" y="2780928"/>
            <a:ext cx="648786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Subcampeón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Alemania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Federal </a:t>
            </a:r>
          </a:p>
          <a:p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Balon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de Plata - </a:t>
            </a:r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Harald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Schumacher (</a:t>
            </a:r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Alemania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endParaRPr lang="en-US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55776" y="3717032"/>
            <a:ext cx="621368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Tercer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Lugar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Francia</a:t>
            </a:r>
            <a:endParaRPr lang="en-US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n-US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Balon</a:t>
            </a:r>
            <a:r>
              <a:rPr 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de </a:t>
            </a:r>
            <a:r>
              <a:rPr lang="en-US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Bronce</a:t>
            </a:r>
            <a:r>
              <a:rPr lang="en-US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</a:t>
            </a:r>
            <a:r>
              <a:rPr 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Preben</a:t>
            </a:r>
            <a:r>
              <a:rPr 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Elkjaer</a:t>
            </a:r>
            <a:r>
              <a:rPr 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Larsen (</a:t>
            </a:r>
            <a:r>
              <a:rPr lang="en-US" sz="2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Dinamarca</a:t>
            </a:r>
            <a:r>
              <a:rPr 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r>
              <a:rPr 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en-US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9" name="Picture 7" descr="C:\Users\PailitiSexy\Desktop\Franci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789040"/>
            <a:ext cx="1224136" cy="761892"/>
          </a:xfrm>
          <a:prstGeom prst="rect">
            <a:avLst/>
          </a:prstGeom>
          <a:noFill/>
        </p:spPr>
      </p:pic>
      <p:pic>
        <p:nvPicPr>
          <p:cNvPr id="13" name="Picture 1" descr="C:\Users\PailitiSexy\Desktop\Mexic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548680"/>
            <a:ext cx="1224135" cy="710703"/>
          </a:xfrm>
          <a:prstGeom prst="rect">
            <a:avLst/>
          </a:prstGeom>
          <a:noFill/>
        </p:spPr>
      </p:pic>
      <p:pic>
        <p:nvPicPr>
          <p:cNvPr id="20" name="Picture 2" descr="C:\Users\PailitiSexy\Desktop\Argentin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844824"/>
            <a:ext cx="1224135" cy="720080"/>
          </a:xfrm>
          <a:prstGeom prst="rect">
            <a:avLst/>
          </a:prstGeom>
          <a:noFill/>
        </p:spPr>
      </p:pic>
      <p:pic>
        <p:nvPicPr>
          <p:cNvPr id="22" name="Picture 1" descr="C:\Users\PailitiSexy\Desktop\Alemani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2780928"/>
            <a:ext cx="1224136" cy="792088"/>
          </a:xfrm>
          <a:prstGeom prst="rect">
            <a:avLst/>
          </a:prstGeom>
          <a:noFill/>
        </p:spPr>
      </p:pic>
      <p:pic>
        <p:nvPicPr>
          <p:cNvPr id="28674" name="Picture 2" descr="C:\Users\PailitiSexy\Desktop\Belgica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3608" y="4797152"/>
            <a:ext cx="1224135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89828" y="404664"/>
            <a:ext cx="50045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Sede</a:t>
            </a:r>
            <a:r>
              <a:rPr lang="en-US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1990 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Italia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5776" y="1772816"/>
            <a:ext cx="554850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Campeón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Alemania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Federal</a:t>
            </a:r>
          </a:p>
          <a:p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Balon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de Oro - Salvatore </a:t>
            </a:r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Schillaci</a:t>
            </a: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(Italia)</a:t>
            </a:r>
            <a:endParaRPr lang="en-US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5776" y="4869160"/>
            <a:ext cx="525733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Cuarto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lugar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Inglaterra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55776" y="2780928"/>
            <a:ext cx="627171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Subcampeón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Argentina</a:t>
            </a:r>
          </a:p>
          <a:p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Balon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de Plata - </a:t>
            </a:r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Lothar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Matthäus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(</a:t>
            </a:r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Alemania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 </a:t>
            </a:r>
            <a:endParaRPr lang="en-US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55776" y="3717032"/>
            <a:ext cx="496411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Tercer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Lugar Italia</a:t>
            </a:r>
          </a:p>
          <a:p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Balon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de </a:t>
            </a:r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Bronce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 Diego </a:t>
            </a:r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Maradona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en-US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7" name="Picture 1" descr="C:\Users\PailitiSexy\Desktop\Alemani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844824"/>
            <a:ext cx="1224136" cy="792088"/>
          </a:xfrm>
          <a:prstGeom prst="rect">
            <a:avLst/>
          </a:prstGeom>
          <a:noFill/>
        </p:spPr>
      </p:pic>
      <p:pic>
        <p:nvPicPr>
          <p:cNvPr id="13" name="Picture 12" descr="C:\Users\PailitiSexy\Desktop\Ital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548680"/>
            <a:ext cx="1224136" cy="792088"/>
          </a:xfrm>
          <a:prstGeom prst="rect">
            <a:avLst/>
          </a:prstGeom>
          <a:noFill/>
        </p:spPr>
      </p:pic>
      <p:pic>
        <p:nvPicPr>
          <p:cNvPr id="20" name="Picture 2" descr="C:\Users\PailitiSexy\Desktop\Argentin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2852936"/>
            <a:ext cx="1224135" cy="720080"/>
          </a:xfrm>
          <a:prstGeom prst="rect">
            <a:avLst/>
          </a:prstGeom>
          <a:noFill/>
        </p:spPr>
      </p:pic>
      <p:pic>
        <p:nvPicPr>
          <p:cNvPr id="21" name="Picture 20" descr="C:\Users\PailitiSexy\Desktop\Ital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789040"/>
            <a:ext cx="1224136" cy="792088"/>
          </a:xfrm>
          <a:prstGeom prst="rect">
            <a:avLst/>
          </a:prstGeom>
          <a:noFill/>
        </p:spPr>
      </p:pic>
      <p:pic>
        <p:nvPicPr>
          <p:cNvPr id="22" name="Picture 8" descr="C:\Users\PailitiSexy\Desktop\Inglaterr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4869160"/>
            <a:ext cx="1224136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26235" y="548680"/>
            <a:ext cx="588379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Sede</a:t>
            </a:r>
            <a:r>
              <a:rPr lang="en-US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1994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Estados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Unidos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5776" y="1772816"/>
            <a:ext cx="454175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Campeón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Brasil</a:t>
            </a:r>
            <a:endParaRPr lang="en-US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Balon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de Oro - </a:t>
            </a:r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Romario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(</a:t>
            </a:r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Brasil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  </a:t>
            </a:r>
            <a:endParaRPr lang="en-US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5776" y="4869160"/>
            <a:ext cx="491660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Cuarto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lugar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Bulgaria 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55776" y="2780928"/>
            <a:ext cx="543097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Subcampeón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Italia </a:t>
            </a:r>
          </a:p>
          <a:p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Balon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de Plata - Roberto </a:t>
            </a:r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Baggio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(Italia)</a:t>
            </a:r>
            <a:endParaRPr lang="en-US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55776" y="3717032"/>
            <a:ext cx="633045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Tercer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Lugar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Suecia</a:t>
            </a:r>
            <a:endParaRPr lang="en-US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Balon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de </a:t>
            </a:r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Bronce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 </a:t>
            </a:r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Hristo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Stoitchkov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(Bulgaria)</a:t>
            </a:r>
            <a:endParaRPr lang="en-US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6" name="Picture 12" descr="C:\Users\PailitiSexy\Desktop\Itali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780928"/>
            <a:ext cx="1224136" cy="792088"/>
          </a:xfrm>
          <a:prstGeom prst="rect">
            <a:avLst/>
          </a:prstGeom>
          <a:noFill/>
        </p:spPr>
      </p:pic>
      <p:pic>
        <p:nvPicPr>
          <p:cNvPr id="13" name="Picture 11" descr="C:\Users\PailitiSexy\Desktop\Estados Unido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620688"/>
            <a:ext cx="1224136" cy="720564"/>
          </a:xfrm>
          <a:prstGeom prst="rect">
            <a:avLst/>
          </a:prstGeom>
          <a:noFill/>
        </p:spPr>
      </p:pic>
      <p:pic>
        <p:nvPicPr>
          <p:cNvPr id="20" name="Picture 3" descr="C:\Users\PailitiSexy\Desktop\Brasi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772816"/>
            <a:ext cx="1224136" cy="792087"/>
          </a:xfrm>
          <a:prstGeom prst="rect">
            <a:avLst/>
          </a:prstGeom>
          <a:noFill/>
        </p:spPr>
      </p:pic>
      <p:pic>
        <p:nvPicPr>
          <p:cNvPr id="29698" name="Picture 2" descr="C:\Users\PailitiSexy\Desktop\Bulgari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4797152"/>
            <a:ext cx="1224136" cy="813267"/>
          </a:xfrm>
          <a:prstGeom prst="rect">
            <a:avLst/>
          </a:prstGeom>
          <a:noFill/>
        </p:spPr>
      </p:pic>
      <p:pic>
        <p:nvPicPr>
          <p:cNvPr id="21" name="Picture 9" descr="C:\Users\PailitiSexy\Desktop\Suecia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3608" y="3789040"/>
            <a:ext cx="1206991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56814" y="404664"/>
            <a:ext cx="5470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Sede</a:t>
            </a:r>
            <a:r>
              <a:rPr lang="en-US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1998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Francia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5776" y="1772816"/>
            <a:ext cx="451290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Campeón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Francia</a:t>
            </a:r>
            <a:endParaRPr lang="en-US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Balon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de Oro - </a:t>
            </a:r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Ronaldo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(</a:t>
            </a:r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Brasil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  </a:t>
            </a:r>
            <a:endParaRPr lang="en-US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5776" y="4869160"/>
            <a:ext cx="57810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Cuarto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lugar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Paises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Bajos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55776" y="2780928"/>
            <a:ext cx="530016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Subcampeón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Brasil</a:t>
            </a:r>
            <a:endParaRPr lang="en-US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Balon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de Plata - </a:t>
            </a:r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Davor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Suker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(</a:t>
            </a:r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Croacia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endParaRPr lang="en-US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55776" y="3717032"/>
            <a:ext cx="566892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Tercer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Lugar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Croacia</a:t>
            </a:r>
            <a:endParaRPr lang="en-US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Balon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de </a:t>
            </a:r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Bronce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 </a:t>
            </a:r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Lilian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Thuram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(</a:t>
            </a:r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Francia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endParaRPr lang="en-US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9" name="Picture 7" descr="C:\Users\PailitiSexy\Desktop\Franci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72816"/>
            <a:ext cx="1224136" cy="761892"/>
          </a:xfrm>
          <a:prstGeom prst="rect">
            <a:avLst/>
          </a:prstGeom>
          <a:noFill/>
        </p:spPr>
      </p:pic>
      <p:pic>
        <p:nvPicPr>
          <p:cNvPr id="13" name="Picture 7" descr="C:\Users\PailitiSexy\Desktop\Franci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76672"/>
            <a:ext cx="1224136" cy="761892"/>
          </a:xfrm>
          <a:prstGeom prst="rect">
            <a:avLst/>
          </a:prstGeom>
          <a:noFill/>
        </p:spPr>
      </p:pic>
      <p:pic>
        <p:nvPicPr>
          <p:cNvPr id="20" name="Picture 3" descr="C:\Users\PailitiSexy\Desktop\Brasi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708920"/>
            <a:ext cx="1224136" cy="792087"/>
          </a:xfrm>
          <a:prstGeom prst="rect">
            <a:avLst/>
          </a:prstGeom>
          <a:noFill/>
        </p:spPr>
      </p:pic>
      <p:pic>
        <p:nvPicPr>
          <p:cNvPr id="21" name="Picture 17" descr="C:\Users\PailitiSexy\Desktop\Holand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4797152"/>
            <a:ext cx="1224136" cy="792088"/>
          </a:xfrm>
          <a:prstGeom prst="rect">
            <a:avLst/>
          </a:prstGeom>
          <a:noFill/>
        </p:spPr>
      </p:pic>
      <p:pic>
        <p:nvPicPr>
          <p:cNvPr id="30722" name="Picture 2" descr="C:\Users\PailitiSexy\Desktop\Croaci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3717032"/>
            <a:ext cx="1224136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96774" y="476672"/>
            <a:ext cx="625953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Sede</a:t>
            </a:r>
            <a:r>
              <a:rPr lang="en-US" sz="4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2002 </a:t>
            </a:r>
            <a:r>
              <a:rPr lang="en-US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Corea-Japón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5776" y="1772816"/>
            <a:ext cx="549195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Campeón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Brasil</a:t>
            </a:r>
            <a:endParaRPr lang="en-US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Balon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de Oro - Oliver Khan (</a:t>
            </a:r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Alemania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  </a:t>
            </a:r>
            <a:endParaRPr lang="en-US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5776" y="4869160"/>
            <a:ext cx="603530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Cuarto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lugar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Corea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del Sur 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55776" y="2780928"/>
            <a:ext cx="454124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Subcampeón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Alemania</a:t>
            </a:r>
            <a:endParaRPr lang="en-US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Balon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de Plata - </a:t>
            </a:r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Ronaldo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(</a:t>
            </a:r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Brasil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endParaRPr lang="en-US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55776" y="3717032"/>
            <a:ext cx="582281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Tercer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Lugar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Turquia</a:t>
            </a:r>
            <a:endParaRPr lang="en-US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n-US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Balon</a:t>
            </a:r>
            <a:r>
              <a:rPr 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de </a:t>
            </a:r>
            <a:r>
              <a:rPr lang="en-US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Bronce</a:t>
            </a:r>
            <a:r>
              <a:rPr 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 Hong </a:t>
            </a:r>
            <a:r>
              <a:rPr lang="en-US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Myung</a:t>
            </a:r>
            <a:r>
              <a:rPr 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-Bo (</a:t>
            </a:r>
            <a:r>
              <a:rPr lang="en-US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Corea</a:t>
            </a:r>
            <a:r>
              <a:rPr 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del Sur)</a:t>
            </a:r>
            <a:endParaRPr lang="en-US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7" name="Picture 1" descr="C:\Users\PailitiSexy\Desktop\Alemani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780928"/>
            <a:ext cx="1224136" cy="792088"/>
          </a:xfrm>
          <a:prstGeom prst="rect">
            <a:avLst/>
          </a:prstGeom>
          <a:noFill/>
        </p:spPr>
      </p:pic>
      <p:pic>
        <p:nvPicPr>
          <p:cNvPr id="31746" name="Picture 2" descr="C:\Users\PailitiSexy\Desktop\Corea-Japó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476672"/>
            <a:ext cx="1224136" cy="812657"/>
          </a:xfrm>
          <a:prstGeom prst="rect">
            <a:avLst/>
          </a:prstGeom>
          <a:noFill/>
        </p:spPr>
      </p:pic>
      <p:pic>
        <p:nvPicPr>
          <p:cNvPr id="13" name="Picture 3" descr="C:\Users\PailitiSexy\Desktop\Brasi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772816"/>
            <a:ext cx="1224136" cy="792087"/>
          </a:xfrm>
          <a:prstGeom prst="rect">
            <a:avLst/>
          </a:prstGeom>
          <a:noFill/>
        </p:spPr>
      </p:pic>
      <p:pic>
        <p:nvPicPr>
          <p:cNvPr id="20" name="Picture 5" descr="C:\Users\PailitiSexy\Desktop\Corea del Su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4941168"/>
            <a:ext cx="1224136" cy="792088"/>
          </a:xfrm>
          <a:prstGeom prst="rect">
            <a:avLst/>
          </a:prstGeom>
          <a:noFill/>
        </p:spPr>
      </p:pic>
      <p:pic>
        <p:nvPicPr>
          <p:cNvPr id="31747" name="Picture 3" descr="C:\Users\PailitiSexy\Desktop\Turquia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3608" y="3789040"/>
            <a:ext cx="1224136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23004" y="404664"/>
            <a:ext cx="6138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Sede</a:t>
            </a:r>
            <a:r>
              <a:rPr lang="en-US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2006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Alemania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5776" y="1772816"/>
            <a:ext cx="576382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Campeón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Italia</a:t>
            </a:r>
          </a:p>
          <a:p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Balon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de Oro - </a:t>
            </a:r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Zinedine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Zidane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(</a:t>
            </a:r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Francia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  </a:t>
            </a:r>
            <a:endParaRPr lang="en-US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5776" y="4869160"/>
            <a:ext cx="49705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Cuarto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lugar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Uruguay 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55776" y="2780928"/>
            <a:ext cx="578126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Subcampeón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Francia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Balon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de Plata - Fabio </a:t>
            </a:r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Cannavaro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(Italia) </a:t>
            </a:r>
            <a:endParaRPr lang="en-US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55776" y="3717032"/>
            <a:ext cx="537294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Tercer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Lugar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Alemania</a:t>
            </a:r>
            <a:endParaRPr lang="en-US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Balon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de </a:t>
            </a:r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Bronce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 Andrea </a:t>
            </a:r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Pirlo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(Italia) </a:t>
            </a:r>
            <a:endParaRPr lang="en-US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6" name="Picture 12" descr="C:\Users\PailitiSexy\Desktop\Itali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72816"/>
            <a:ext cx="1224136" cy="792088"/>
          </a:xfrm>
          <a:prstGeom prst="rect">
            <a:avLst/>
          </a:prstGeom>
          <a:noFill/>
        </p:spPr>
      </p:pic>
      <p:pic>
        <p:nvPicPr>
          <p:cNvPr id="17" name="Picture 1" descr="C:\Users\PailitiSexy\Desktop\Aleman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476672"/>
            <a:ext cx="1224136" cy="792088"/>
          </a:xfrm>
          <a:prstGeom prst="rect">
            <a:avLst/>
          </a:prstGeom>
          <a:noFill/>
        </p:spPr>
      </p:pic>
      <p:pic>
        <p:nvPicPr>
          <p:cNvPr id="19" name="Picture 7" descr="C:\Users\PailitiSexy\Desktop\Franci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2780928"/>
            <a:ext cx="1224136" cy="761892"/>
          </a:xfrm>
          <a:prstGeom prst="rect">
            <a:avLst/>
          </a:prstGeom>
          <a:noFill/>
        </p:spPr>
      </p:pic>
      <p:pic>
        <p:nvPicPr>
          <p:cNvPr id="13" name="Picture 1" descr="C:\Users\PailitiSexy\Desktop\Aleman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789040"/>
            <a:ext cx="1224136" cy="792088"/>
          </a:xfrm>
          <a:prstGeom prst="rect">
            <a:avLst/>
          </a:prstGeom>
          <a:noFill/>
        </p:spPr>
      </p:pic>
      <p:pic>
        <p:nvPicPr>
          <p:cNvPr id="20" name="Picture 19" descr="C:\Users\PailitiSexy\Desktop\Uruguay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4869160"/>
            <a:ext cx="1224136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Users\PailitiSexy\Desktop\Urugua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548680"/>
            <a:ext cx="1188132" cy="792088"/>
          </a:xfrm>
          <a:prstGeom prst="rect">
            <a:avLst/>
          </a:prstGeom>
          <a:noFill/>
        </p:spPr>
      </p:pic>
      <p:pic>
        <p:nvPicPr>
          <p:cNvPr id="5" name="Picture 2" descr="C:\Users\PailitiSexy\Desktop\Argentin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780928"/>
            <a:ext cx="1224135" cy="72008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874326" y="404664"/>
            <a:ext cx="58355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Sede</a:t>
            </a:r>
            <a:r>
              <a:rPr lang="en-US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1930 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Uruguay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Picture 6" descr="C:\Users\PailitiSexy\Desktop\Urugua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72816"/>
            <a:ext cx="1188132" cy="792088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555776" y="1844824"/>
            <a:ext cx="42229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Campeón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Uruguay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32640" y="2780928"/>
            <a:ext cx="52773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Subcampeón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Argentina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Picture 11" descr="C:\Users\PailitiSexy\Desktop\Estados Unido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3789040"/>
            <a:ext cx="1224136" cy="720564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2555776" y="4869160"/>
            <a:ext cx="529843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Cuarto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lugar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Yugoslavia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3313" name="Picture 1" descr="C:\Users\PailitiSexy\Desktop\Yugoslaviam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4797152"/>
            <a:ext cx="1224136" cy="79208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555776" y="3789040"/>
            <a:ext cx="620176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Tercer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lugar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Estados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Unidos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46119" y="404664"/>
            <a:ext cx="60919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Sede</a:t>
            </a:r>
            <a:r>
              <a:rPr lang="en-US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2010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Sudafrica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5776" y="1772816"/>
            <a:ext cx="534300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Campeón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España</a:t>
            </a:r>
            <a:endParaRPr lang="en-US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Balon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de Oro - Diego </a:t>
            </a:r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Forlan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(Uruguay) </a:t>
            </a:r>
            <a:endParaRPr lang="en-US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5776" y="4869160"/>
            <a:ext cx="496764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Cuarto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lugar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Portugal 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2" name="Picture 10" descr="C:\Users\PailitiSexy\Desktop\Españ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72816"/>
            <a:ext cx="1224136" cy="756084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2555776" y="2780928"/>
            <a:ext cx="602549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Subcampeón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Paises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Bajos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Balon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de Plata - Wesley </a:t>
            </a:r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Sneijder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(</a:t>
            </a:r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Holanda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 </a:t>
            </a:r>
            <a:endParaRPr lang="en-US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55776" y="3717032"/>
            <a:ext cx="540551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Tercer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Lugar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Alemania</a:t>
            </a:r>
            <a:endParaRPr lang="en-US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Balon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de </a:t>
            </a:r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Bronce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 David Villa (</a:t>
            </a:r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España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 </a:t>
            </a:r>
            <a:endParaRPr lang="en-US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7" name="Picture 1" descr="C:\Users\PailitiSexy\Desktop\Aleman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789040"/>
            <a:ext cx="1224136" cy="792088"/>
          </a:xfrm>
          <a:prstGeom prst="rect">
            <a:avLst/>
          </a:prstGeom>
          <a:noFill/>
        </p:spPr>
      </p:pic>
      <p:pic>
        <p:nvPicPr>
          <p:cNvPr id="13" name="Picture 17" descr="C:\Users\PailitiSexy\Desktop\Holand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2780928"/>
            <a:ext cx="1188132" cy="792088"/>
          </a:xfrm>
          <a:prstGeom prst="rect">
            <a:avLst/>
          </a:prstGeom>
          <a:noFill/>
        </p:spPr>
      </p:pic>
      <p:pic>
        <p:nvPicPr>
          <p:cNvPr id="20" name="Picture 20" descr="C:\Users\PailitiSexy\Desktop\Portug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4797152"/>
            <a:ext cx="1224135" cy="767317"/>
          </a:xfrm>
          <a:prstGeom prst="rect">
            <a:avLst/>
          </a:prstGeom>
          <a:noFill/>
        </p:spPr>
      </p:pic>
      <p:pic>
        <p:nvPicPr>
          <p:cNvPr id="32770" name="Picture 2" descr="C:\Users\PailitiSexy\Desktop\Sudafrica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280" y="548680"/>
            <a:ext cx="1224136" cy="745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03677" y="404664"/>
            <a:ext cx="49768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Sede</a:t>
            </a:r>
            <a:r>
              <a:rPr lang="en-US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2014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Brasil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5776" y="1772816"/>
            <a:ext cx="543052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Campeón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Alemania</a:t>
            </a:r>
            <a:endParaRPr lang="en-US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Balon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de Oro - Lionel </a:t>
            </a:r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Messi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(Argentina)</a:t>
            </a:r>
            <a:endParaRPr lang="en-US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5776" y="4869160"/>
            <a:ext cx="433381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Cuarto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lugar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Brasil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55776" y="2780928"/>
            <a:ext cx="591431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Subcampeón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Argentina</a:t>
            </a:r>
          </a:p>
          <a:p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Balon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de Plata - Thomas </a:t>
            </a:r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Müller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(</a:t>
            </a:r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Alemania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endParaRPr lang="en-US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55776" y="3717032"/>
            <a:ext cx="58918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Tercer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Lugar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Paises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Bajos</a:t>
            </a:r>
            <a:endParaRPr lang="en-US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Balon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de </a:t>
            </a:r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Bronce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 </a:t>
            </a:r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Arjen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Robben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(</a:t>
            </a:r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Holanda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endParaRPr lang="en-US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7" name="Picture 1" descr="C:\Users\PailitiSexy\Desktop\Alemani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72816"/>
            <a:ext cx="1224136" cy="792088"/>
          </a:xfrm>
          <a:prstGeom prst="rect">
            <a:avLst/>
          </a:prstGeom>
          <a:noFill/>
        </p:spPr>
      </p:pic>
      <p:pic>
        <p:nvPicPr>
          <p:cNvPr id="13" name="Picture 3" descr="C:\Users\PailitiSexy\Desktop\Brasi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548680"/>
            <a:ext cx="1224136" cy="792087"/>
          </a:xfrm>
          <a:prstGeom prst="rect">
            <a:avLst/>
          </a:prstGeom>
          <a:noFill/>
        </p:spPr>
      </p:pic>
      <p:pic>
        <p:nvPicPr>
          <p:cNvPr id="20" name="Picture 3" descr="C:\Users\PailitiSexy\Desktop\Brasi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869160"/>
            <a:ext cx="1224136" cy="792087"/>
          </a:xfrm>
          <a:prstGeom prst="rect">
            <a:avLst/>
          </a:prstGeom>
          <a:noFill/>
        </p:spPr>
      </p:pic>
      <p:pic>
        <p:nvPicPr>
          <p:cNvPr id="21" name="Picture 2" descr="C:\Users\PailitiSexy\Desktop\Argentin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2852936"/>
            <a:ext cx="1224135" cy="720080"/>
          </a:xfrm>
          <a:prstGeom prst="rect">
            <a:avLst/>
          </a:prstGeom>
          <a:noFill/>
        </p:spPr>
      </p:pic>
      <p:pic>
        <p:nvPicPr>
          <p:cNvPr id="22" name="Picture 17" descr="C:\Users\PailitiSexy\Desktop\Holand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3789040"/>
            <a:ext cx="1188132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89826" y="404664"/>
            <a:ext cx="50045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Sede</a:t>
            </a:r>
            <a:r>
              <a:rPr lang="en-US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1934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Italia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5776" y="1844824"/>
            <a:ext cx="348505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Campeón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Italia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32640" y="2780928"/>
            <a:ext cx="65389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Subcampeón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Checoslovaquia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5776" y="4869160"/>
            <a:ext cx="457497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Cuarto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lugar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Austria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55776" y="3789040"/>
            <a:ext cx="49429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Tercer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lugar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Alemania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2" name="Picture 21" descr="C:\Users\PailitiSexy\Desktop\Imperio Italian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76672"/>
            <a:ext cx="1224135" cy="765013"/>
          </a:xfrm>
          <a:prstGeom prst="rect">
            <a:avLst/>
          </a:prstGeom>
          <a:noFill/>
        </p:spPr>
      </p:pic>
      <p:pic>
        <p:nvPicPr>
          <p:cNvPr id="14" name="Picture 21" descr="C:\Users\PailitiSexy\Desktop\Imperio Italian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72816"/>
            <a:ext cx="1224135" cy="765013"/>
          </a:xfrm>
          <a:prstGeom prst="rect">
            <a:avLst/>
          </a:prstGeom>
          <a:noFill/>
        </p:spPr>
      </p:pic>
      <p:pic>
        <p:nvPicPr>
          <p:cNvPr id="15" name="Picture 14" descr="C:\Users\PailitiSexy\Desktop\Republica Chec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708920"/>
            <a:ext cx="1224136" cy="814050"/>
          </a:xfrm>
          <a:prstGeom prst="rect">
            <a:avLst/>
          </a:prstGeom>
          <a:noFill/>
        </p:spPr>
      </p:pic>
      <p:pic>
        <p:nvPicPr>
          <p:cNvPr id="16" name="Picture 13" descr="C:\Users\PailitiSexy\Desktop\Imperio Aleman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3717032"/>
            <a:ext cx="1224136" cy="864096"/>
          </a:xfrm>
          <a:prstGeom prst="rect">
            <a:avLst/>
          </a:prstGeom>
          <a:noFill/>
        </p:spPr>
      </p:pic>
      <p:pic>
        <p:nvPicPr>
          <p:cNvPr id="17" name="Picture 15" descr="C:\Users\PailitiSexy\Desktop\Austri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4797152"/>
            <a:ext cx="1224136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56813" y="404664"/>
            <a:ext cx="5470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Sede</a:t>
            </a:r>
            <a:r>
              <a:rPr lang="en-US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1938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Francia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5776" y="1844824"/>
            <a:ext cx="348505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Campeón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Italia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32640" y="2780928"/>
            <a:ext cx="485761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Subcampeón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Hungria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5776" y="4869160"/>
            <a:ext cx="441242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Cuarto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lugar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Suecia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55776" y="3789040"/>
            <a:ext cx="407887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Tercer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lugar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Brasil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2" name="Picture 7" descr="C:\Users\PailitiSexy\Desktop\Franci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76672"/>
            <a:ext cx="1224136" cy="761892"/>
          </a:xfrm>
          <a:prstGeom prst="rect">
            <a:avLst/>
          </a:prstGeom>
          <a:noFill/>
        </p:spPr>
      </p:pic>
      <p:pic>
        <p:nvPicPr>
          <p:cNvPr id="14" name="Picture 21" descr="C:\Users\PailitiSexy\Desktop\Imperio Italian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772816"/>
            <a:ext cx="1224135" cy="765013"/>
          </a:xfrm>
          <a:prstGeom prst="rect">
            <a:avLst/>
          </a:prstGeom>
          <a:noFill/>
        </p:spPr>
      </p:pic>
      <p:pic>
        <p:nvPicPr>
          <p:cNvPr id="27650" name="Picture 2" descr="http://www.comprarbanderas.es/images/banderas/100/5371-hungria-con-escudo_100p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2780928"/>
            <a:ext cx="1224136" cy="771926"/>
          </a:xfrm>
          <a:prstGeom prst="rect">
            <a:avLst/>
          </a:prstGeom>
          <a:noFill/>
        </p:spPr>
      </p:pic>
      <p:pic>
        <p:nvPicPr>
          <p:cNvPr id="15" name="Picture 3" descr="C:\Users\PailitiSexy\Desktop\Brasi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3789040"/>
            <a:ext cx="1224136" cy="792087"/>
          </a:xfrm>
          <a:prstGeom prst="rect">
            <a:avLst/>
          </a:prstGeom>
          <a:noFill/>
        </p:spPr>
      </p:pic>
      <p:pic>
        <p:nvPicPr>
          <p:cNvPr id="16" name="Picture 9" descr="C:\Users\PailitiSexy\Desktop\Suecia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3608" y="4797152"/>
            <a:ext cx="1206991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21920" y="404664"/>
            <a:ext cx="51403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Sede</a:t>
            </a:r>
            <a:r>
              <a:rPr lang="en-US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1950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Brasil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Picture 6" descr="C:\Users\PailitiSexy\Desktop\Urugua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72816"/>
            <a:ext cx="1188132" cy="792088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555776" y="1844824"/>
            <a:ext cx="42229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Campeón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Uruguay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32640" y="2780928"/>
            <a:ext cx="433977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Subcampeón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Brasil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5776" y="4869160"/>
            <a:ext cx="455509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Cuarto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lugar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España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55776" y="3789040"/>
            <a:ext cx="427931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Tercer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lugar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Suecia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2" name="Picture 3" descr="C:\Users\PailitiSexy\Desktop\Brasi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476672"/>
            <a:ext cx="1224136" cy="792087"/>
          </a:xfrm>
          <a:prstGeom prst="rect">
            <a:avLst/>
          </a:prstGeom>
          <a:noFill/>
        </p:spPr>
      </p:pic>
      <p:pic>
        <p:nvPicPr>
          <p:cNvPr id="14" name="Picture 3" descr="C:\Users\PailitiSexy\Desktop\Brasi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780928"/>
            <a:ext cx="1224136" cy="792087"/>
          </a:xfrm>
          <a:prstGeom prst="rect">
            <a:avLst/>
          </a:prstGeom>
          <a:noFill/>
        </p:spPr>
      </p:pic>
      <p:pic>
        <p:nvPicPr>
          <p:cNvPr id="15" name="Picture 9" descr="C:\Users\PailitiSexy\Desktop\Sueci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3789040"/>
            <a:ext cx="1206991" cy="792088"/>
          </a:xfrm>
          <a:prstGeom prst="rect">
            <a:avLst/>
          </a:prstGeom>
          <a:noFill/>
        </p:spPr>
      </p:pic>
      <p:pic>
        <p:nvPicPr>
          <p:cNvPr id="26625" name="Picture 1" descr="C:\Users\PailitiSexy\Desktop\Imperio Españo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4869160"/>
            <a:ext cx="1224136" cy="817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56574" y="404664"/>
            <a:ext cx="48710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Sede</a:t>
            </a:r>
            <a:r>
              <a:rPr lang="en-US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1954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Suiza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5776" y="1844824"/>
            <a:ext cx="618836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Campeón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Alemania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Federal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32640" y="2780928"/>
            <a:ext cx="485761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Subcampeón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Hungria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5776" y="4869160"/>
            <a:ext cx="484876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Cuarto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lugar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Uruguay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55776" y="3789040"/>
            <a:ext cx="444185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Tercer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lugar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Austria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4" name="Picture 1" descr="C:\Users\PailitiSexy\Desktop\Suiz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476672"/>
            <a:ext cx="1224136" cy="719538"/>
          </a:xfrm>
          <a:prstGeom prst="rect">
            <a:avLst/>
          </a:prstGeom>
          <a:noFill/>
        </p:spPr>
      </p:pic>
      <p:pic>
        <p:nvPicPr>
          <p:cNvPr id="15" name="Picture 1" descr="C:\Users\PailitiSexy\Desktop\Aleman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772816"/>
            <a:ext cx="1224136" cy="720080"/>
          </a:xfrm>
          <a:prstGeom prst="rect">
            <a:avLst/>
          </a:prstGeom>
          <a:noFill/>
        </p:spPr>
      </p:pic>
      <p:pic>
        <p:nvPicPr>
          <p:cNvPr id="16" name="Picture 2" descr="http://www.comprarbanderas.es/images/banderas/100/5371-hungria-con-escudo_100p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2780928"/>
            <a:ext cx="1224136" cy="771926"/>
          </a:xfrm>
          <a:prstGeom prst="rect">
            <a:avLst/>
          </a:prstGeom>
          <a:noFill/>
        </p:spPr>
      </p:pic>
      <p:pic>
        <p:nvPicPr>
          <p:cNvPr id="17" name="Picture 15" descr="C:\Users\PailitiSexy\Desktop\Austri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3789040"/>
            <a:ext cx="1224136" cy="792088"/>
          </a:xfrm>
          <a:prstGeom prst="rect">
            <a:avLst/>
          </a:prstGeom>
          <a:noFill/>
        </p:spPr>
      </p:pic>
      <p:pic>
        <p:nvPicPr>
          <p:cNvPr id="18" name="Picture 17" descr="C:\Users\PailitiSexy\Desktop\Uruguay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3608" y="4869160"/>
            <a:ext cx="1188132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86081" y="404664"/>
            <a:ext cx="54120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Sede</a:t>
            </a:r>
            <a:r>
              <a:rPr lang="en-US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1958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Suecia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5776" y="1844824"/>
            <a:ext cx="358617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Campeón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Brasil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32640" y="2780928"/>
            <a:ext cx="454021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Subcampeón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Suecia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83768" y="4869160"/>
            <a:ext cx="6488828" cy="67710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Cuarto </a:t>
            </a:r>
            <a:r>
              <a:rPr lang="en-US" sz="3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lugar</a:t>
            </a:r>
            <a:r>
              <a:rPr lang="en-US" sz="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Alemania</a:t>
            </a:r>
            <a:r>
              <a:rPr lang="en-US" sz="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Federal</a:t>
            </a:r>
            <a:endParaRPr lang="en-US" sz="3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55776" y="3789040"/>
            <a:ext cx="444596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Tercer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lugar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Francia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4" name="Picture 9" descr="C:\Users\PailitiSexy\Desktop\Sueci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476672"/>
            <a:ext cx="1206991" cy="792088"/>
          </a:xfrm>
          <a:prstGeom prst="rect">
            <a:avLst/>
          </a:prstGeom>
          <a:noFill/>
        </p:spPr>
      </p:pic>
      <p:pic>
        <p:nvPicPr>
          <p:cNvPr id="15" name="Picture 3" descr="C:\Users\PailitiSexy\Desktop\Brasi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772816"/>
            <a:ext cx="1224136" cy="792087"/>
          </a:xfrm>
          <a:prstGeom prst="rect">
            <a:avLst/>
          </a:prstGeom>
          <a:noFill/>
        </p:spPr>
      </p:pic>
      <p:pic>
        <p:nvPicPr>
          <p:cNvPr id="16" name="Picture 9" descr="C:\Users\PailitiSexy\Desktop\Sueci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780928"/>
            <a:ext cx="1206991" cy="792088"/>
          </a:xfrm>
          <a:prstGeom prst="rect">
            <a:avLst/>
          </a:prstGeom>
          <a:noFill/>
        </p:spPr>
      </p:pic>
      <p:pic>
        <p:nvPicPr>
          <p:cNvPr id="17" name="Picture 1" descr="C:\Users\PailitiSexy\Desktop\Alemani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4797152"/>
            <a:ext cx="1224136" cy="720080"/>
          </a:xfrm>
          <a:prstGeom prst="rect">
            <a:avLst/>
          </a:prstGeom>
          <a:noFill/>
        </p:spPr>
      </p:pic>
      <p:pic>
        <p:nvPicPr>
          <p:cNvPr id="18" name="Picture 7" descr="C:\Users\PailitiSexy\Desktop\Francia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3789040"/>
            <a:ext cx="1224136" cy="761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00082" y="404664"/>
            <a:ext cx="49840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Sede</a:t>
            </a:r>
            <a:r>
              <a:rPr lang="en-US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1962 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Chile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5776" y="1844824"/>
            <a:ext cx="358617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Campeón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Brasil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32640" y="2780928"/>
            <a:ext cx="65389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Subcampeón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Checoslovaquia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5776" y="4869160"/>
            <a:ext cx="529843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Cuarto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lugar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Yugoslavia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55776" y="3789040"/>
            <a:ext cx="396031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Tercer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lugar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Chile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2" name="Picture 4" descr="C:\Users\PailitiSexy\Desktop\Chi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476672"/>
            <a:ext cx="1224136" cy="795615"/>
          </a:xfrm>
          <a:prstGeom prst="rect">
            <a:avLst/>
          </a:prstGeom>
          <a:noFill/>
        </p:spPr>
      </p:pic>
      <p:pic>
        <p:nvPicPr>
          <p:cNvPr id="14" name="Picture 3" descr="C:\Users\PailitiSexy\Desktop\Brasi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772816"/>
            <a:ext cx="1224136" cy="792087"/>
          </a:xfrm>
          <a:prstGeom prst="rect">
            <a:avLst/>
          </a:prstGeom>
          <a:noFill/>
        </p:spPr>
      </p:pic>
      <p:pic>
        <p:nvPicPr>
          <p:cNvPr id="15" name="Picture 14" descr="C:\Users\PailitiSexy\Desktop\Republica Chec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2780928"/>
            <a:ext cx="1224136" cy="814050"/>
          </a:xfrm>
          <a:prstGeom prst="rect">
            <a:avLst/>
          </a:prstGeom>
          <a:noFill/>
        </p:spPr>
      </p:pic>
      <p:pic>
        <p:nvPicPr>
          <p:cNvPr id="16" name="Picture 4" descr="C:\Users\PailitiSexy\Desktop\Chi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789040"/>
            <a:ext cx="1224136" cy="795615"/>
          </a:xfrm>
          <a:prstGeom prst="rect">
            <a:avLst/>
          </a:prstGeom>
          <a:noFill/>
        </p:spPr>
      </p:pic>
      <p:pic>
        <p:nvPicPr>
          <p:cNvPr id="23553" name="Picture 1" descr="C:\Users\PailitiSexy\Desktop\Yugoslavi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4797152"/>
            <a:ext cx="1224136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4337" y="404664"/>
            <a:ext cx="6215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Sede</a:t>
            </a:r>
            <a:r>
              <a:rPr lang="en-US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1966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Inglaterra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5776" y="1844824"/>
            <a:ext cx="450969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Campeón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Inglaterra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34370" y="2780928"/>
            <a:ext cx="6609630" cy="67710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Subcampeón</a:t>
            </a:r>
            <a:r>
              <a:rPr lang="en-US" sz="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Alemania</a:t>
            </a:r>
            <a:r>
              <a:rPr lang="en-US" sz="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Federal</a:t>
            </a:r>
            <a:endParaRPr lang="en-US" sz="3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5776" y="4869160"/>
            <a:ext cx="641297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Cuarto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lugar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Union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Soviética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55776" y="3789040"/>
            <a:ext cx="47127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Tercer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lugar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Portugal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4" name="Picture 8" descr="C:\Users\PailitiSexy\Desktop\Inglaterr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548680"/>
            <a:ext cx="1224136" cy="792088"/>
          </a:xfrm>
          <a:prstGeom prst="rect">
            <a:avLst/>
          </a:prstGeom>
          <a:noFill/>
        </p:spPr>
      </p:pic>
      <p:pic>
        <p:nvPicPr>
          <p:cNvPr id="15" name="Picture 8" descr="C:\Users\PailitiSexy\Desktop\Inglaterr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00808"/>
            <a:ext cx="1224136" cy="792088"/>
          </a:xfrm>
          <a:prstGeom prst="rect">
            <a:avLst/>
          </a:prstGeom>
          <a:noFill/>
        </p:spPr>
      </p:pic>
      <p:pic>
        <p:nvPicPr>
          <p:cNvPr id="16" name="Picture 1" descr="C:\Users\PailitiSexy\Desktop\Aleman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780928"/>
            <a:ext cx="1224136" cy="792088"/>
          </a:xfrm>
          <a:prstGeom prst="rect">
            <a:avLst/>
          </a:prstGeom>
          <a:noFill/>
        </p:spPr>
      </p:pic>
      <p:pic>
        <p:nvPicPr>
          <p:cNvPr id="17" name="Picture 20" descr="C:\Users\PailitiSexy\Desktop\Portuga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3789040"/>
            <a:ext cx="1224135" cy="767317"/>
          </a:xfrm>
          <a:prstGeom prst="rect">
            <a:avLst/>
          </a:prstGeom>
          <a:noFill/>
        </p:spPr>
      </p:pic>
      <p:pic>
        <p:nvPicPr>
          <p:cNvPr id="18" name="Picture 19" descr="C:\Users\PailitiSexy\Desktop\URS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4797152"/>
            <a:ext cx="1224136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533</Words>
  <Application>Microsoft Office PowerPoint</Application>
  <PresentationFormat>On-screen Show (4:3)</PresentationFormat>
  <Paragraphs>130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PailitiSexy</dc:creator>
  <cp:lastModifiedBy>PailitiSexy</cp:lastModifiedBy>
  <cp:revision>3</cp:revision>
  <dcterms:created xsi:type="dcterms:W3CDTF">2016-05-26T06:50:50Z</dcterms:created>
  <dcterms:modified xsi:type="dcterms:W3CDTF">2016-05-26T09:07:13Z</dcterms:modified>
</cp:coreProperties>
</file>