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 id="2147483721" r:id="rId6"/>
    <p:sldMasterId id="2147483733" r:id="rId7"/>
    <p:sldMasterId id="2147483745" r:id="rId8"/>
  </p:sldMasterIdLst>
  <p:sldIdLst>
    <p:sldId id="257" r:id="rId9"/>
    <p:sldId id="258" r:id="rId10"/>
    <p:sldId id="259" r:id="rId11"/>
    <p:sldId id="260" r:id="rId12"/>
    <p:sldId id="261" r:id="rId13"/>
    <p:sldId id="262" r:id="rId14"/>
    <p:sldId id="263" r:id="rId15"/>
    <p:sldId id="264" r:id="rId16"/>
    <p:sldId id="265" r:id="rId17"/>
    <p:sldId id="266" r:id="rId18"/>
    <p:sldId id="267" r:id="rId1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grpSp>
          <p:nvGrpSpPr>
            <p:cNvPr id="3"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grpSp>
        <p:grpSp>
          <p:nvGrpSpPr>
            <p:cNvPr id="4"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grpSp>
        <p:grpSp>
          <p:nvGrpSpPr>
            <p:cNvPr id="6"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grpSp>
        <p:grpSp>
          <p:nvGrpSpPr>
            <p:cNvPr id="7"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grpSp>
            <p:nvGrpSpPr>
              <p:cNvPr id="8"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grpSp>
        </p:grpSp>
      </p:grpSp>
      <p:sp>
        <p:nvSpPr>
          <p:cNvPr id="621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62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s-ES">
              <a:solidFill>
                <a:srgbClr val="FFFFFF"/>
              </a:solidFill>
            </a:endParaRPr>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s-ES">
              <a:solidFill>
                <a:srgbClr val="FFFFFF"/>
              </a:solidFill>
            </a:endParaRPr>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3FDC4165-12A3-4B72-A8E3-60B341D78303}"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AA44B21B-4725-42BE-8C94-729C03442670}"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E37526EB-86E2-4D03-8A26-DCB03B0D4D8D}"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C"/>
          </a:p>
        </p:txBody>
      </p:sp>
      <p:sp>
        <p:nvSpPr>
          <p:cNvPr id="3" name="2 Marcador de imágenes prediseñadas"/>
          <p:cNvSpPr>
            <a:spLocks noGrp="1"/>
          </p:cNvSpPr>
          <p:nvPr>
            <p:ph type="clipArt" sz="half" idx="1"/>
          </p:nvPr>
        </p:nvSpPr>
        <p:spPr>
          <a:xfrm>
            <a:off x="457200" y="1600200"/>
            <a:ext cx="4038600" cy="4525963"/>
          </a:xfrm>
        </p:spPr>
        <p:txBody>
          <a:bodyPr/>
          <a:lstStyle/>
          <a:p>
            <a:pPr lvl="0"/>
            <a:endParaRPr lang="es-EC" noProof="0" smtClean="0"/>
          </a:p>
        </p:txBody>
      </p:sp>
      <p:sp>
        <p:nvSpPr>
          <p:cNvPr id="4" name="3 Marcador de texto"/>
          <p:cNvSpPr>
            <a:spLocks noGrp="1"/>
          </p:cNvSpPr>
          <p:nvPr>
            <p:ph type="body"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8247A6CB-833D-46B5-9A03-059D9CBF2AE3}"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10258"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s-ES"/>
              <a:t>Haga clic para cambiar el estilo de título	</a:t>
            </a:r>
          </a:p>
        </p:txBody>
      </p:sp>
      <p:sp>
        <p:nvSpPr>
          <p:cNvPr id="10259"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s-ES"/>
              <a:t>Haga clic para modificar el estilo de subtítulo del patrón</a:t>
            </a:r>
          </a:p>
        </p:txBody>
      </p:sp>
      <p:sp>
        <p:nvSpPr>
          <p:cNvPr id="20" name="Rectangle 20"/>
          <p:cNvSpPr>
            <a:spLocks noGrp="1" noChangeArrowheads="1"/>
          </p:cNvSpPr>
          <p:nvPr>
            <p:ph type="dt" sz="quarter" idx="10"/>
          </p:nvPr>
        </p:nvSpPr>
        <p:spPr/>
        <p:txBody>
          <a:bodyPr/>
          <a:lstStyle>
            <a:lvl1pPr>
              <a:defRPr smtClean="0"/>
            </a:lvl1pPr>
          </a:lstStyle>
          <a:p>
            <a:pPr>
              <a:defRPr/>
            </a:pPr>
            <a:endParaRPr lang="es-ES">
              <a:solidFill>
                <a:srgbClr val="FFFFFF"/>
              </a:solidFill>
            </a:endParaRPr>
          </a:p>
        </p:txBody>
      </p:sp>
      <p:sp>
        <p:nvSpPr>
          <p:cNvPr id="21" name="Rectangle 21"/>
          <p:cNvSpPr>
            <a:spLocks noGrp="1" noChangeArrowheads="1"/>
          </p:cNvSpPr>
          <p:nvPr>
            <p:ph type="ftr" sz="quarter" idx="11"/>
          </p:nvPr>
        </p:nvSpPr>
        <p:spPr/>
        <p:txBody>
          <a:bodyPr/>
          <a:lstStyle>
            <a:lvl1pPr>
              <a:defRPr smtClean="0"/>
            </a:lvl1pPr>
          </a:lstStyle>
          <a:p>
            <a:pPr>
              <a:defRPr/>
            </a:pPr>
            <a:endParaRPr lang="es-ES">
              <a:solidFill>
                <a:srgbClr val="FFFFFF"/>
              </a:solidFill>
            </a:endParaRPr>
          </a:p>
        </p:txBody>
      </p:sp>
      <p:sp>
        <p:nvSpPr>
          <p:cNvPr id="22" name="Rectangle 22"/>
          <p:cNvSpPr>
            <a:spLocks noGrp="1" noChangeArrowheads="1"/>
          </p:cNvSpPr>
          <p:nvPr>
            <p:ph type="sldNum" sz="quarter" idx="12"/>
          </p:nvPr>
        </p:nvSpPr>
        <p:spPr/>
        <p:txBody>
          <a:bodyPr/>
          <a:lstStyle>
            <a:lvl1pPr>
              <a:defRPr smtClean="0"/>
            </a:lvl1pPr>
          </a:lstStyle>
          <a:p>
            <a:pPr>
              <a:defRPr/>
            </a:pPr>
            <a:fld id="{EC93D69B-44F3-43FA-8D35-06640ADF6CA7}"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9CE1F43D-8B29-4C8C-9361-45A9A9E5DD48}"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A4323E3F-A1F6-422D-BC53-0415732CFCBF}"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pPr>
              <a:defRPr/>
            </a:pPr>
            <a:fld id="{8E9AE01F-C9B1-4BB9-B55A-A427B979BDE4}"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21"/>
          <p:cNvSpPr>
            <a:spLocks noGrp="1" noChangeArrowheads="1"/>
          </p:cNvSpPr>
          <p:nvPr>
            <p:ph type="sldNum" sz="quarter" idx="12"/>
          </p:nvPr>
        </p:nvSpPr>
        <p:spPr>
          <a:ln/>
        </p:spPr>
        <p:txBody>
          <a:bodyPr/>
          <a:lstStyle>
            <a:lvl1pPr>
              <a:defRPr/>
            </a:lvl1pPr>
          </a:lstStyle>
          <a:p>
            <a:pPr>
              <a:defRPr/>
            </a:pPr>
            <a:fld id="{04458036-E7D5-43EA-91B4-EA5CD948C481}"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21"/>
          <p:cNvSpPr>
            <a:spLocks noGrp="1" noChangeArrowheads="1"/>
          </p:cNvSpPr>
          <p:nvPr>
            <p:ph type="sldNum" sz="quarter" idx="12"/>
          </p:nvPr>
        </p:nvSpPr>
        <p:spPr>
          <a:ln/>
        </p:spPr>
        <p:txBody>
          <a:bodyPr/>
          <a:lstStyle>
            <a:lvl1pPr>
              <a:defRPr/>
            </a:lvl1pPr>
          </a:lstStyle>
          <a:p>
            <a:pPr>
              <a:defRPr/>
            </a:pPr>
            <a:fld id="{DD847364-32BA-4733-9421-EDE1C9AFD452}"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21"/>
          <p:cNvSpPr>
            <a:spLocks noGrp="1" noChangeArrowheads="1"/>
          </p:cNvSpPr>
          <p:nvPr>
            <p:ph type="sldNum" sz="quarter" idx="12"/>
          </p:nvPr>
        </p:nvSpPr>
        <p:spPr>
          <a:ln/>
        </p:spPr>
        <p:txBody>
          <a:bodyPr/>
          <a:lstStyle>
            <a:lvl1pPr>
              <a:defRPr/>
            </a:lvl1pPr>
          </a:lstStyle>
          <a:p>
            <a:pPr>
              <a:defRPr/>
            </a:pPr>
            <a:fld id="{964A14B7-DBA4-4C94-9C42-EC7FF2A13718}"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2E020FE0-5E30-42B6-AACC-61C30AD6577C}"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pPr>
              <a:defRPr/>
            </a:pPr>
            <a:fld id="{D62DD680-2C90-4561-964E-5D658A44437B}"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pPr>
              <a:defRPr/>
            </a:pPr>
            <a:fld id="{56B9CA49-1BE6-4682-A1A0-CF928E41A551}"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04F9A5EA-5AB4-4C11-A833-A135DF2F18B2}"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21362"/>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21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1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87E5777B-8E0F-43D0-A136-F6C310C78F29}"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14357" name="Rectangle 21"/>
          <p:cNvSpPr>
            <a:spLocks noGrp="1" noChangeArrowheads="1"/>
          </p:cNvSpPr>
          <p:nvPr>
            <p:ph type="ctrTitle" sz="quarter"/>
          </p:nvPr>
        </p:nvSpPr>
        <p:spPr>
          <a:xfrm>
            <a:off x="685800" y="1828800"/>
            <a:ext cx="7772400" cy="1736725"/>
          </a:xfrm>
        </p:spPr>
        <p:txBody>
          <a:bodyPr/>
          <a:lstStyle>
            <a:lvl1pPr>
              <a:defRPr sz="5400"/>
            </a:lvl1pPr>
          </a:lstStyle>
          <a:p>
            <a:r>
              <a:rPr lang="es-ES"/>
              <a:t>Haga clic para cambiar el estilo de título	</a:t>
            </a:r>
          </a:p>
        </p:txBody>
      </p:sp>
      <p:sp>
        <p:nvSpPr>
          <p:cNvPr id="1435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23" name="Rectangle 23"/>
          <p:cNvSpPr>
            <a:spLocks noGrp="1" noChangeArrowheads="1"/>
          </p:cNvSpPr>
          <p:nvPr>
            <p:ph type="dt" sz="quarter" idx="10"/>
          </p:nvPr>
        </p:nvSpPr>
        <p:spPr/>
        <p:txBody>
          <a:bodyPr/>
          <a:lstStyle>
            <a:lvl1pPr>
              <a:defRPr smtClean="0"/>
            </a:lvl1pPr>
          </a:lstStyle>
          <a:p>
            <a:pPr>
              <a:defRPr/>
            </a:pPr>
            <a:endParaRPr lang="es-ES">
              <a:solidFill>
                <a:srgbClr val="FFFFFF"/>
              </a:solidFill>
            </a:endParaRPr>
          </a:p>
        </p:txBody>
      </p:sp>
      <p:sp>
        <p:nvSpPr>
          <p:cNvPr id="24" name="Rectangle 24"/>
          <p:cNvSpPr>
            <a:spLocks noGrp="1" noChangeArrowheads="1"/>
          </p:cNvSpPr>
          <p:nvPr>
            <p:ph type="ftr" sz="quarter" idx="11"/>
          </p:nvPr>
        </p:nvSpPr>
        <p:spPr/>
        <p:txBody>
          <a:bodyPr/>
          <a:lstStyle>
            <a:lvl1pPr>
              <a:defRPr smtClean="0"/>
            </a:lvl1pPr>
          </a:lstStyle>
          <a:p>
            <a:pPr>
              <a:defRPr/>
            </a:pPr>
            <a:endParaRPr lang="es-ES">
              <a:solidFill>
                <a:srgbClr val="FFFFFF"/>
              </a:solidFill>
            </a:endParaRPr>
          </a:p>
        </p:txBody>
      </p:sp>
      <p:sp>
        <p:nvSpPr>
          <p:cNvPr id="25" name="Rectangle 25"/>
          <p:cNvSpPr>
            <a:spLocks noGrp="1" noChangeArrowheads="1"/>
          </p:cNvSpPr>
          <p:nvPr>
            <p:ph type="sldNum" sz="quarter" idx="12"/>
          </p:nvPr>
        </p:nvSpPr>
        <p:spPr/>
        <p:txBody>
          <a:bodyPr/>
          <a:lstStyle>
            <a:lvl1pPr>
              <a:defRPr smtClean="0"/>
            </a:lvl1pPr>
          </a:lstStyle>
          <a:p>
            <a:pPr>
              <a:defRPr/>
            </a:pPr>
            <a:fld id="{C62C608B-942D-41A9-9E2D-8DBDF7B02FBB}"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BD44AD9F-3F1B-4722-A78D-6EFBF4719414}"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F7DD058E-EF2E-4591-8A22-22E52BD99AF9}"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EBCCA00B-C0CA-42A5-A9B4-65517076080E}"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25"/>
          <p:cNvSpPr>
            <a:spLocks noGrp="1" noChangeArrowheads="1"/>
          </p:cNvSpPr>
          <p:nvPr>
            <p:ph type="sldNum" sz="quarter" idx="12"/>
          </p:nvPr>
        </p:nvSpPr>
        <p:spPr>
          <a:ln/>
        </p:spPr>
        <p:txBody>
          <a:bodyPr/>
          <a:lstStyle>
            <a:lvl1pPr>
              <a:defRPr/>
            </a:lvl1pPr>
          </a:lstStyle>
          <a:p>
            <a:pPr>
              <a:defRPr/>
            </a:pPr>
            <a:fld id="{5477949F-C74E-485C-84A3-8878E3FDDC95}"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62B98591-510C-445A-8D10-E51C0DB38B6E}"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71"/>
          <p:cNvSpPr>
            <a:spLocks noGrp="1" noChangeArrowheads="1"/>
          </p:cNvSpPr>
          <p:nvPr>
            <p:ph type="sldNum" sz="quarter" idx="12"/>
          </p:nvPr>
        </p:nvSpPr>
        <p:spPr>
          <a:ln/>
        </p:spPr>
        <p:txBody>
          <a:bodyPr/>
          <a:lstStyle>
            <a:lvl1pPr>
              <a:defRPr/>
            </a:lvl1pPr>
          </a:lstStyle>
          <a:p>
            <a:pPr>
              <a:defRPr/>
            </a:pPr>
            <a:fld id="{F2BD6B66-0F4E-4893-A303-378C3B577567}"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25"/>
          <p:cNvSpPr>
            <a:spLocks noGrp="1" noChangeArrowheads="1"/>
          </p:cNvSpPr>
          <p:nvPr>
            <p:ph type="sldNum" sz="quarter" idx="12"/>
          </p:nvPr>
        </p:nvSpPr>
        <p:spPr>
          <a:ln/>
        </p:spPr>
        <p:txBody>
          <a:bodyPr/>
          <a:lstStyle>
            <a:lvl1pPr>
              <a:defRPr/>
            </a:lvl1pPr>
          </a:lstStyle>
          <a:p>
            <a:pPr>
              <a:defRPr/>
            </a:pPr>
            <a:fld id="{8ADE15DA-5D15-4843-BD92-45369A1FD7A9}"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D6AFEB20-C417-4D0E-82BA-5924D73463D4}"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67BCECAF-6779-4799-9758-0F30785F93C0}"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D2B5CA2A-8563-496B-9C2B-31EA43ADEE1F}"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23"/>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5B5E33CE-62F4-4DE8-B118-33C5761931CC}"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22539" name="Rectangle 11"/>
          <p:cNvSpPr>
            <a:spLocks noGrp="1" noChangeArrowheads="1"/>
          </p:cNvSpPr>
          <p:nvPr>
            <p:ph type="ctrTitle" sz="quarter"/>
          </p:nvPr>
        </p:nvSpPr>
        <p:spPr>
          <a:xfrm>
            <a:off x="685800" y="1736725"/>
            <a:ext cx="7772400" cy="1920875"/>
          </a:xfrm>
        </p:spPr>
        <p:txBody>
          <a:bodyPr/>
          <a:lstStyle>
            <a:lvl1pPr>
              <a:defRPr sz="6000"/>
            </a:lvl1pPr>
          </a:lstStyle>
          <a:p>
            <a:r>
              <a:rPr lang="es-ES"/>
              <a:t>Haga clic para cambiar el estilo de título	</a:t>
            </a:r>
          </a:p>
        </p:txBody>
      </p:sp>
      <p:sp>
        <p:nvSpPr>
          <p:cNvPr id="2254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s-E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s-E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219E2135-EDD1-46DA-8493-4F66F6F0DFDB}"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91DB4DA5-CB0D-4969-8D0D-E04DEA608D05}" type="slidenum">
              <a:rPr lang="es-ES">
                <a:solidFill>
                  <a:srgbClr val="FFFFFF"/>
                </a:solidFill>
              </a:rPr>
              <a:pPr>
                <a:defRPr/>
              </a:pPr>
              <a:t>‹Nº›</a:t>
            </a:fld>
            <a:endParaRPr lang="es-E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3EB04803-0FAB-4369-818C-ADCEE662A34B}" type="slidenum">
              <a:rPr lang="es-ES">
                <a:solidFill>
                  <a:srgbClr val="FFFFFF"/>
                </a:solidFill>
              </a:rPr>
              <a:pPr>
                <a:defRPr/>
              </a:pPr>
              <a:t>‹Nº›</a:t>
            </a:fld>
            <a:endParaRPr lang="es-E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4E2CAD29-2CBB-43B0-A19F-88D108E8F1CF}" type="slidenum">
              <a:rPr lang="es-ES">
                <a:solidFill>
                  <a:srgbClr val="FFFFFF"/>
                </a:solidFill>
              </a:rPr>
              <a:pPr>
                <a:defRPr/>
              </a:pPr>
              <a:t>‹Nº›</a:t>
            </a:fld>
            <a:endParaRPr lang="es-E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C1F81C1A-5393-4E6C-8F4F-158ED6D4509F}" type="slidenum">
              <a:rPr lang="es-ES">
                <a:solidFill>
                  <a:srgbClr val="FFFFFF"/>
                </a:solidFill>
              </a:rPr>
              <a:pPr>
                <a:defRPr/>
              </a:pPr>
              <a:t>‹Nº›</a:t>
            </a:fld>
            <a:endParaRPr lang="es-E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ECAA80FA-BF52-4613-9C68-34D238E64704}"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B180B387-8100-44A3-B479-AD1347EBF039}" type="slidenum">
              <a:rPr lang="es-ES">
                <a:solidFill>
                  <a:srgbClr val="FFFFFF"/>
                </a:solidFill>
              </a:rPr>
              <a:pPr>
                <a:defRPr/>
              </a:pPr>
              <a:t>‹Nº›</a:t>
            </a:fld>
            <a:endParaRPr lang="es-E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69F31E58-FF71-4B7C-BF56-7CE61A0909CC}" type="slidenum">
              <a:rPr lang="es-ES">
                <a:solidFill>
                  <a:srgbClr val="FFFFFF"/>
                </a:solidFill>
              </a:rPr>
              <a:pPr>
                <a:defRPr/>
              </a:pPr>
              <a:t>‹Nº›</a:t>
            </a:fld>
            <a:endParaRPr lang="es-E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F359E2F-2F28-4C13-9C50-F76EFF9617B0}" type="slidenum">
              <a:rPr lang="es-ES">
                <a:solidFill>
                  <a:srgbClr val="FFFFFF"/>
                </a:solidFill>
              </a:rPr>
              <a:pPr>
                <a:defRPr/>
              </a:pPr>
              <a:t>‹Nº›</a:t>
            </a:fld>
            <a:endParaRPr lang="es-E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00F3A80-9321-4C1A-BDA6-5C787DD57621}" type="slidenum">
              <a:rPr lang="es-ES">
                <a:solidFill>
                  <a:srgbClr val="FFFFFF"/>
                </a:solidFill>
              </a:rPr>
              <a:pPr>
                <a:defRPr/>
              </a:pPr>
              <a:t>‹Nº›</a:t>
            </a:fld>
            <a:endParaRPr lang="es-E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343F063-8BAD-4AF6-BF1B-34611D6E9E9D}" type="slidenum">
              <a:rPr lang="es-ES">
                <a:solidFill>
                  <a:srgbClr val="FFFFFF"/>
                </a:solidFill>
              </a:rPr>
              <a:pPr>
                <a:defRPr/>
              </a:pPr>
              <a:t>‹Nº›</a:t>
            </a:fld>
            <a:endParaRPr lang="es-E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2"/>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A23B2C3-0CB8-4067-A12B-2485BB531EB0}" type="slidenum">
              <a:rPr lang="es-ES">
                <a:solidFill>
                  <a:srgbClr val="FFFFFF"/>
                </a:solidFill>
              </a:rPr>
              <a:pPr>
                <a:defRPr/>
              </a:pPr>
              <a:t>‹Nº›</a:t>
            </a:fld>
            <a:endParaRPr lang="es-E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s-ES">
              <a:solidFill>
                <a:srgbClr val="FFFFFF"/>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633413" y="798513"/>
            <a:ext cx="7542213" cy="6029325"/>
            <a:chOff x="-384" y="480"/>
            <a:chExt cx="4751" cy="3798"/>
          </a:xfrm>
        </p:grpSpPr>
        <p:grpSp>
          <p:nvGrpSpPr>
            <p:cNvPr id="3" name="Group 3"/>
            <p:cNvGrpSpPr>
              <a:grpSpLocks/>
            </p:cNvGrpSpPr>
            <p:nvPr/>
          </p:nvGrpSpPr>
          <p:grpSpPr bwMode="auto">
            <a:xfrm>
              <a:off x="-384" y="480"/>
              <a:ext cx="4751" cy="3798"/>
              <a:chOff x="0" y="522"/>
              <a:chExt cx="4751" cy="3798"/>
            </a:xfrm>
          </p:grpSpPr>
          <p:grpSp>
            <p:nvGrpSpPr>
              <p:cNvPr id="4" name="Group 4"/>
              <p:cNvGrpSpPr>
                <a:grpSpLocks/>
              </p:cNvGrpSpPr>
              <p:nvPr userDrawn="1"/>
            </p:nvGrpSpPr>
            <p:grpSpPr bwMode="auto">
              <a:xfrm>
                <a:off x="0" y="522"/>
                <a:ext cx="4751" cy="3794"/>
                <a:chOff x="0" y="522"/>
                <a:chExt cx="4751" cy="3794"/>
              </a:xfrm>
            </p:grpSpPr>
            <p:sp>
              <p:nvSpPr>
                <p:cNvPr id="33" name="Freeform 5"/>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5" name="Group 6"/>
                <p:cNvGrpSpPr>
                  <a:grpSpLocks/>
                </p:cNvGrpSpPr>
                <p:nvPr userDrawn="1"/>
              </p:nvGrpSpPr>
              <p:grpSpPr bwMode="auto">
                <a:xfrm>
                  <a:off x="0" y="522"/>
                  <a:ext cx="4751" cy="3794"/>
                  <a:chOff x="0" y="522"/>
                  <a:chExt cx="4751" cy="3794"/>
                </a:xfrm>
              </p:grpSpPr>
              <p:sp>
                <p:nvSpPr>
                  <p:cNvPr id="35" name="Freeform 7"/>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36" name="Freeform 8"/>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37" name="Freeform 9"/>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6" name="Group 10"/>
                  <p:cNvGrpSpPr>
                    <a:grpSpLocks/>
                  </p:cNvGrpSpPr>
                  <p:nvPr userDrawn="1"/>
                </p:nvGrpSpPr>
                <p:grpSpPr bwMode="auto">
                  <a:xfrm>
                    <a:off x="0" y="522"/>
                    <a:ext cx="4751" cy="3794"/>
                    <a:chOff x="0" y="522"/>
                    <a:chExt cx="4751" cy="3794"/>
                  </a:xfrm>
                </p:grpSpPr>
                <p:sp>
                  <p:nvSpPr>
                    <p:cNvPr id="39" name="Freeform 11"/>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13" name="Group 12"/>
                    <p:cNvGrpSpPr>
                      <a:grpSpLocks/>
                    </p:cNvGrpSpPr>
                    <p:nvPr userDrawn="1"/>
                  </p:nvGrpSpPr>
                  <p:grpSpPr bwMode="auto">
                    <a:xfrm>
                      <a:off x="0" y="659"/>
                      <a:ext cx="4751" cy="3657"/>
                      <a:chOff x="0" y="659"/>
                      <a:chExt cx="4751" cy="3657"/>
                    </a:xfrm>
                  </p:grpSpPr>
                  <p:sp>
                    <p:nvSpPr>
                      <p:cNvPr id="41" name="Freeform 13"/>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19" name="Group 14"/>
                      <p:cNvGrpSpPr>
                        <a:grpSpLocks/>
                      </p:cNvGrpSpPr>
                      <p:nvPr userDrawn="1"/>
                    </p:nvGrpSpPr>
                    <p:grpSpPr bwMode="auto">
                      <a:xfrm>
                        <a:off x="0" y="808"/>
                        <a:ext cx="4751" cy="3508"/>
                        <a:chOff x="-400" y="808"/>
                        <a:chExt cx="4751" cy="3508"/>
                      </a:xfrm>
                    </p:grpSpPr>
                    <p:sp>
                      <p:nvSpPr>
                        <p:cNvPr id="43"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44"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45"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46"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47"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48"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49"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0"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1"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2"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3"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4"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5"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6"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7"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8"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59"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0"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1"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2"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3"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4"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5"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6"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7"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8"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9"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0"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1"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2"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3"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4"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5"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6"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7"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8" name="Freeform 50"/>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20" name="Group 51"/>
                        <p:cNvGrpSpPr>
                          <a:grpSpLocks/>
                        </p:cNvGrpSpPr>
                        <p:nvPr userDrawn="1"/>
                      </p:nvGrpSpPr>
                      <p:grpSpPr bwMode="auto">
                        <a:xfrm>
                          <a:off x="1" y="1811"/>
                          <a:ext cx="3672" cy="2049"/>
                          <a:chOff x="6" y="1815"/>
                          <a:chExt cx="3672" cy="2049"/>
                        </a:xfrm>
                      </p:grpSpPr>
                      <p:sp>
                        <p:nvSpPr>
                          <p:cNvPr id="116" name="Oval 52"/>
                          <p:cNvSpPr>
                            <a:spLocks noChangeArrowheads="1"/>
                          </p:cNvSpPr>
                          <p:nvPr userDrawn="1"/>
                        </p:nvSpPr>
                        <p:spPr bwMode="hidden">
                          <a:xfrm rot="-2819839">
                            <a:off x="1545" y="2871"/>
                            <a:ext cx="161" cy="280"/>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17"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18"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19"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0"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1"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2" name="Oval 58"/>
                          <p:cNvSpPr>
                            <a:spLocks noChangeArrowheads="1"/>
                          </p:cNvSpPr>
                          <p:nvPr userDrawn="1"/>
                        </p:nvSpPr>
                        <p:spPr bwMode="hidden">
                          <a:xfrm rot="-2819839">
                            <a:off x="1156" y="1867"/>
                            <a:ext cx="1167" cy="2094"/>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3"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4" name="Oval 60"/>
                          <p:cNvSpPr>
                            <a:spLocks noChangeArrowheads="1"/>
                          </p:cNvSpPr>
                          <p:nvPr userDrawn="1"/>
                        </p:nvSpPr>
                        <p:spPr bwMode="hidden">
                          <a:xfrm rot="-2819839">
                            <a:off x="998" y="1538"/>
                            <a:ext cx="1563" cy="2696"/>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5" name="Oval 61"/>
                          <p:cNvSpPr>
                            <a:spLocks noChangeArrowheads="1"/>
                          </p:cNvSpPr>
                          <p:nvPr userDrawn="1"/>
                        </p:nvSpPr>
                        <p:spPr bwMode="hidden">
                          <a:xfrm rot="-2819839">
                            <a:off x="934" y="1359"/>
                            <a:ext cx="1711" cy="3016"/>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6"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7" name="Oval 63"/>
                          <p:cNvSpPr>
                            <a:spLocks noChangeArrowheads="1"/>
                          </p:cNvSpPr>
                          <p:nvPr userDrawn="1"/>
                        </p:nvSpPr>
                        <p:spPr bwMode="hidden">
                          <a:xfrm rot="-2780025">
                            <a:off x="817" y="1004"/>
                            <a:ext cx="2049" cy="3672"/>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grpSp>
                    <p:sp>
                      <p:nvSpPr>
                        <p:cNvPr id="80"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1"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2"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3"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4"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5"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6"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7"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8"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9"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0"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1"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2"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3"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4"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5"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6"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7"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8"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9"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0"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1"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2"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3"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4"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5"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6"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7"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8"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9"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10"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11"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12"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13"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14"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15"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grpSp>
                </p:grpSp>
              </p:grpSp>
            </p:grpSp>
          </p:grpSp>
          <p:grpSp>
            <p:nvGrpSpPr>
              <p:cNvPr id="23" name="Group 100"/>
              <p:cNvGrpSpPr>
                <a:grpSpLocks/>
              </p:cNvGrpSpPr>
              <p:nvPr userDrawn="1"/>
            </p:nvGrpSpPr>
            <p:grpSpPr bwMode="auto">
              <a:xfrm>
                <a:off x="402" y="1454"/>
                <a:ext cx="2787" cy="2866"/>
                <a:chOff x="2" y="1454"/>
                <a:chExt cx="2787" cy="2866"/>
              </a:xfrm>
            </p:grpSpPr>
            <p:sp>
              <p:nvSpPr>
                <p:cNvPr id="21"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2"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grpSp>
              <p:nvGrpSpPr>
                <p:cNvPr id="34" name="Group 103"/>
                <p:cNvGrpSpPr>
                  <a:grpSpLocks/>
                </p:cNvGrpSpPr>
                <p:nvPr userDrawn="1"/>
              </p:nvGrpSpPr>
              <p:grpSpPr bwMode="auto">
                <a:xfrm>
                  <a:off x="2" y="2738"/>
                  <a:ext cx="1317" cy="1582"/>
                  <a:chOff x="2" y="2738"/>
                  <a:chExt cx="1317" cy="1582"/>
                </a:xfrm>
              </p:grpSpPr>
              <p:sp>
                <p:nvSpPr>
                  <p:cNvPr id="24"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 name="Freeform 105"/>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6"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7"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8"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0"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1"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2"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grpSp>
          </p:grpSp>
        </p:grpSp>
        <p:grpSp>
          <p:nvGrpSpPr>
            <p:cNvPr id="38" name="Group 113"/>
            <p:cNvGrpSpPr>
              <a:grpSpLocks/>
            </p:cNvGrpSpPr>
            <p:nvPr userDrawn="1"/>
          </p:nvGrpSpPr>
          <p:grpSpPr bwMode="auto">
            <a:xfrm>
              <a:off x="16" y="1318"/>
              <a:ext cx="3325" cy="2956"/>
              <a:chOff x="16" y="1318"/>
              <a:chExt cx="3325" cy="2956"/>
            </a:xfrm>
          </p:grpSpPr>
          <p:sp>
            <p:nvSpPr>
              <p:cNvPr id="7" name="Freeform 114"/>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8" name="Freeform 115"/>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 name="Rectangle 116"/>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0" name="Rectangle 117"/>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1" name="Rectangle 118"/>
              <p:cNvSpPr>
                <a:spLocks noChangeArrowheads="1"/>
              </p:cNvSpPr>
              <p:nvPr/>
            </p:nvSpPr>
            <p:spPr bwMode="hidden">
              <a:xfrm rot="-3417299">
                <a:off x="1018" y="2695"/>
                <a:ext cx="2678"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2" name="Rectangle 119"/>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grpSp>
            <p:nvGrpSpPr>
              <p:cNvPr id="40" name="Group 120"/>
              <p:cNvGrpSpPr>
                <a:grpSpLocks noChangeAspect="1"/>
              </p:cNvGrpSpPr>
              <p:nvPr/>
            </p:nvGrpSpPr>
            <p:grpSpPr bwMode="auto">
              <a:xfrm>
                <a:off x="3070" y="1318"/>
                <a:ext cx="262" cy="297"/>
                <a:chOff x="3042" y="1265"/>
                <a:chExt cx="367" cy="424"/>
              </a:xfrm>
            </p:grpSpPr>
            <p:sp>
              <p:nvSpPr>
                <p:cNvPr id="14" name="Oval 121"/>
                <p:cNvSpPr>
                  <a:spLocks noChangeAspect="1" noChangeArrowheads="1"/>
                </p:cNvSpPr>
                <p:nvPr userDrawn="1"/>
              </p:nvSpPr>
              <p:spPr bwMode="hidden">
                <a:xfrm rot="2828979">
                  <a:off x="2981" y="1468"/>
                  <a:ext cx="282" cy="160"/>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15" name="Freeform 122"/>
                <p:cNvSpPr>
                  <a:spLocks noChangeAspect="1"/>
                </p:cNvSpPr>
                <p:nvPr userDrawn="1"/>
              </p:nvSpPr>
              <p:spPr bwMode="hidden">
                <a:xfrm>
                  <a:off x="3070" y="1375"/>
                  <a:ext cx="226" cy="222"/>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6" name="Freeform 123"/>
                <p:cNvSpPr>
                  <a:spLocks noChangeAspect="1"/>
                </p:cNvSpPr>
                <p:nvPr userDrawn="1"/>
              </p:nvSpPr>
              <p:spPr bwMode="hidden">
                <a:xfrm>
                  <a:off x="3145" y="1365"/>
                  <a:ext cx="162"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7" name="Freeform 124"/>
                <p:cNvSpPr>
                  <a:spLocks noChangeAspect="1"/>
                </p:cNvSpPr>
                <p:nvPr userDrawn="1"/>
              </p:nvSpPr>
              <p:spPr bwMode="hidden">
                <a:xfrm>
                  <a:off x="3202" y="1272"/>
                  <a:ext cx="202" cy="198"/>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8"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grpSp>
      </p:grpSp>
      <p:sp>
        <p:nvSpPr>
          <p:cNvPr id="26750" name="Rectangle 126"/>
          <p:cNvSpPr>
            <a:spLocks noGrp="1" noChangeArrowheads="1"/>
          </p:cNvSpPr>
          <p:nvPr>
            <p:ph type="ctrTitle" sz="quarter"/>
          </p:nvPr>
        </p:nvSpPr>
        <p:spPr>
          <a:xfrm>
            <a:off x="685800" y="1600200"/>
            <a:ext cx="7772400" cy="1973263"/>
          </a:xfrm>
        </p:spPr>
        <p:txBody>
          <a:bodyPr/>
          <a:lstStyle>
            <a:lvl1pPr>
              <a:defRPr sz="5100"/>
            </a:lvl1pPr>
          </a:lstStyle>
          <a:p>
            <a:r>
              <a:rPr lang="es-ES"/>
              <a:t>Haga clic para cambiar el estilo de título	</a:t>
            </a:r>
          </a:p>
        </p:txBody>
      </p:sp>
      <p:sp>
        <p:nvSpPr>
          <p:cNvPr id="26751" name="Rectangle 12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28" name="Rectangle 128"/>
          <p:cNvSpPr>
            <a:spLocks noGrp="1" noChangeArrowheads="1"/>
          </p:cNvSpPr>
          <p:nvPr>
            <p:ph type="dt" sz="quarter" idx="10"/>
          </p:nvPr>
        </p:nvSpPr>
        <p:spPr/>
        <p:txBody>
          <a:bodyPr/>
          <a:lstStyle>
            <a:lvl1pPr>
              <a:defRPr smtClean="0">
                <a:effectLst/>
              </a:defRPr>
            </a:lvl1pPr>
          </a:lstStyle>
          <a:p>
            <a:pPr>
              <a:defRPr/>
            </a:pPr>
            <a:endParaRPr lang="es-ES">
              <a:solidFill>
                <a:srgbClr val="FFFFFF"/>
              </a:solidFill>
            </a:endParaRPr>
          </a:p>
        </p:txBody>
      </p:sp>
      <p:sp>
        <p:nvSpPr>
          <p:cNvPr id="129" name="Rectangle 129"/>
          <p:cNvSpPr>
            <a:spLocks noGrp="1" noChangeArrowheads="1"/>
          </p:cNvSpPr>
          <p:nvPr>
            <p:ph type="ftr" sz="quarter" idx="11"/>
          </p:nvPr>
        </p:nvSpPr>
        <p:spPr/>
        <p:txBody>
          <a:bodyPr/>
          <a:lstStyle>
            <a:lvl1pPr>
              <a:defRPr smtClean="0">
                <a:effectLst/>
              </a:defRPr>
            </a:lvl1pPr>
          </a:lstStyle>
          <a:p>
            <a:pPr>
              <a:defRPr/>
            </a:pPr>
            <a:endParaRPr lang="es-ES">
              <a:solidFill>
                <a:srgbClr val="FFFFFF"/>
              </a:solidFill>
            </a:endParaRPr>
          </a:p>
        </p:txBody>
      </p:sp>
      <p:sp>
        <p:nvSpPr>
          <p:cNvPr id="130" name="Rectangle 130"/>
          <p:cNvSpPr>
            <a:spLocks noGrp="1" noChangeArrowheads="1"/>
          </p:cNvSpPr>
          <p:nvPr>
            <p:ph type="sldNum" sz="quarter" idx="12"/>
          </p:nvPr>
        </p:nvSpPr>
        <p:spPr/>
        <p:txBody>
          <a:bodyPr/>
          <a:lstStyle>
            <a:lvl1pPr>
              <a:defRPr smtClean="0">
                <a:effectLst/>
              </a:defRPr>
            </a:lvl1pPr>
          </a:lstStyle>
          <a:p>
            <a:pPr>
              <a:defRPr/>
            </a:pPr>
            <a:fld id="{49638DEF-AA9D-48C1-B067-7A3C241A7649}"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28"/>
          <p:cNvSpPr>
            <a:spLocks noGrp="1" noChangeArrowheads="1"/>
          </p:cNvSpPr>
          <p:nvPr>
            <p:ph type="sldNum" sz="quarter" idx="12"/>
          </p:nvPr>
        </p:nvSpPr>
        <p:spPr>
          <a:ln/>
        </p:spPr>
        <p:txBody>
          <a:bodyPr/>
          <a:lstStyle>
            <a:lvl1pPr>
              <a:defRPr/>
            </a:lvl1pPr>
          </a:lstStyle>
          <a:p>
            <a:pPr>
              <a:defRPr/>
            </a:pPr>
            <a:fld id="{320A81CC-4E17-4A7E-89C1-FD9FD3CC5145}"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28"/>
          <p:cNvSpPr>
            <a:spLocks noGrp="1" noChangeArrowheads="1"/>
          </p:cNvSpPr>
          <p:nvPr>
            <p:ph type="sldNum" sz="quarter" idx="12"/>
          </p:nvPr>
        </p:nvSpPr>
        <p:spPr>
          <a:ln/>
        </p:spPr>
        <p:txBody>
          <a:bodyPr/>
          <a:lstStyle>
            <a:lvl1pPr>
              <a:defRPr/>
            </a:lvl1pPr>
          </a:lstStyle>
          <a:p>
            <a:pPr>
              <a:defRPr/>
            </a:pPr>
            <a:fld id="{33FDFBD7-0E2D-4B32-9707-6C33A54C7B96}"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28"/>
          <p:cNvSpPr>
            <a:spLocks noGrp="1" noChangeArrowheads="1"/>
          </p:cNvSpPr>
          <p:nvPr>
            <p:ph type="sldNum" sz="quarter" idx="12"/>
          </p:nvPr>
        </p:nvSpPr>
        <p:spPr>
          <a:ln/>
        </p:spPr>
        <p:txBody>
          <a:bodyPr/>
          <a:lstStyle>
            <a:lvl1pPr>
              <a:defRPr/>
            </a:lvl1pPr>
          </a:lstStyle>
          <a:p>
            <a:pPr>
              <a:defRPr/>
            </a:pPr>
            <a:fld id="{9F258AB4-4DDF-4A0D-9E74-EC4A32DD99BB}"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71"/>
          <p:cNvSpPr>
            <a:spLocks noGrp="1" noChangeArrowheads="1"/>
          </p:cNvSpPr>
          <p:nvPr>
            <p:ph type="sldNum" sz="quarter" idx="12"/>
          </p:nvPr>
        </p:nvSpPr>
        <p:spPr>
          <a:ln/>
        </p:spPr>
        <p:txBody>
          <a:bodyPr/>
          <a:lstStyle>
            <a:lvl1pPr>
              <a:defRPr/>
            </a:lvl1pPr>
          </a:lstStyle>
          <a:p>
            <a:pPr>
              <a:defRPr/>
            </a:pPr>
            <a:fld id="{0A90EE0C-0F00-4EFF-9A0D-C3F0372718C9}"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128"/>
          <p:cNvSpPr>
            <a:spLocks noGrp="1" noChangeArrowheads="1"/>
          </p:cNvSpPr>
          <p:nvPr>
            <p:ph type="sldNum" sz="quarter" idx="12"/>
          </p:nvPr>
        </p:nvSpPr>
        <p:spPr>
          <a:ln/>
        </p:spPr>
        <p:txBody>
          <a:bodyPr/>
          <a:lstStyle>
            <a:lvl1pPr>
              <a:defRPr/>
            </a:lvl1pPr>
          </a:lstStyle>
          <a:p>
            <a:pPr>
              <a:defRPr/>
            </a:pPr>
            <a:fld id="{64CBF804-43BD-4C0A-A23F-A9865AA4CDEA}"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128"/>
          <p:cNvSpPr>
            <a:spLocks noGrp="1" noChangeArrowheads="1"/>
          </p:cNvSpPr>
          <p:nvPr>
            <p:ph type="sldNum" sz="quarter" idx="12"/>
          </p:nvPr>
        </p:nvSpPr>
        <p:spPr>
          <a:ln/>
        </p:spPr>
        <p:txBody>
          <a:bodyPr/>
          <a:lstStyle>
            <a:lvl1pPr>
              <a:defRPr/>
            </a:lvl1pPr>
          </a:lstStyle>
          <a:p>
            <a:pPr>
              <a:defRPr/>
            </a:pPr>
            <a:fld id="{E1054B14-29DF-41F9-9E6D-9B8EAB1402B6}"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128"/>
          <p:cNvSpPr>
            <a:spLocks noGrp="1" noChangeArrowheads="1"/>
          </p:cNvSpPr>
          <p:nvPr>
            <p:ph type="sldNum" sz="quarter" idx="12"/>
          </p:nvPr>
        </p:nvSpPr>
        <p:spPr>
          <a:ln/>
        </p:spPr>
        <p:txBody>
          <a:bodyPr/>
          <a:lstStyle>
            <a:lvl1pPr>
              <a:defRPr/>
            </a:lvl1pPr>
          </a:lstStyle>
          <a:p>
            <a:pPr>
              <a:defRPr/>
            </a:pPr>
            <a:fld id="{F46D394E-2846-42BE-AEDC-7C54F20CD65A}"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28"/>
          <p:cNvSpPr>
            <a:spLocks noGrp="1" noChangeArrowheads="1"/>
          </p:cNvSpPr>
          <p:nvPr>
            <p:ph type="sldNum" sz="quarter" idx="12"/>
          </p:nvPr>
        </p:nvSpPr>
        <p:spPr>
          <a:ln/>
        </p:spPr>
        <p:txBody>
          <a:bodyPr/>
          <a:lstStyle>
            <a:lvl1pPr>
              <a:defRPr/>
            </a:lvl1pPr>
          </a:lstStyle>
          <a:p>
            <a:pPr>
              <a:defRPr/>
            </a:pPr>
            <a:fld id="{CB647905-3AC5-4EC2-8431-27C101935F50}"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128"/>
          <p:cNvSpPr>
            <a:spLocks noGrp="1" noChangeArrowheads="1"/>
          </p:cNvSpPr>
          <p:nvPr>
            <p:ph type="sldNum" sz="quarter" idx="12"/>
          </p:nvPr>
        </p:nvSpPr>
        <p:spPr>
          <a:ln/>
        </p:spPr>
        <p:txBody>
          <a:bodyPr/>
          <a:lstStyle>
            <a:lvl1pPr>
              <a:defRPr/>
            </a:lvl1pPr>
          </a:lstStyle>
          <a:p>
            <a:pPr>
              <a:defRPr/>
            </a:pPr>
            <a:fld id="{DA443304-75DE-4F7E-AB22-5C6FF657A8C7}"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28"/>
          <p:cNvSpPr>
            <a:spLocks noGrp="1" noChangeArrowheads="1"/>
          </p:cNvSpPr>
          <p:nvPr>
            <p:ph type="sldNum" sz="quarter" idx="12"/>
          </p:nvPr>
        </p:nvSpPr>
        <p:spPr>
          <a:ln/>
        </p:spPr>
        <p:txBody>
          <a:bodyPr/>
          <a:lstStyle>
            <a:lvl1pPr>
              <a:defRPr/>
            </a:lvl1pPr>
          </a:lstStyle>
          <a:p>
            <a:pPr>
              <a:defRPr/>
            </a:pPr>
            <a:fld id="{1B626E3B-8D3B-491E-AFB0-98FAE94D8FF1}"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126"/>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127"/>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128"/>
          <p:cNvSpPr>
            <a:spLocks noGrp="1" noChangeArrowheads="1"/>
          </p:cNvSpPr>
          <p:nvPr>
            <p:ph type="sldNum" sz="quarter" idx="12"/>
          </p:nvPr>
        </p:nvSpPr>
        <p:spPr>
          <a:ln/>
        </p:spPr>
        <p:txBody>
          <a:bodyPr/>
          <a:lstStyle>
            <a:lvl1pPr>
              <a:defRPr/>
            </a:lvl1pPr>
          </a:lstStyle>
          <a:p>
            <a:pPr>
              <a:defRPr/>
            </a:pPr>
            <a:fld id="{3468B375-BA18-4F74-8F80-12ACDFC2568C}"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307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3076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s-ES"/>
              <a:t>Haga clic para cambiar el estilo de título	</a:t>
            </a:r>
          </a:p>
        </p:txBody>
      </p:sp>
      <p:sp>
        <p:nvSpPr>
          <p:cNvPr id="39" name="Rectangle 37"/>
          <p:cNvSpPr>
            <a:spLocks noGrp="1" noChangeArrowheads="1"/>
          </p:cNvSpPr>
          <p:nvPr>
            <p:ph type="dt" sz="half" idx="10"/>
          </p:nvPr>
        </p:nvSpPr>
        <p:spPr/>
        <p:txBody>
          <a:bodyPr/>
          <a:lstStyle>
            <a:lvl1pPr>
              <a:defRPr smtClean="0"/>
            </a:lvl1pPr>
          </a:lstStyle>
          <a:p>
            <a:pPr>
              <a:defRPr/>
            </a:pPr>
            <a:endParaRPr lang="es-ES">
              <a:solidFill>
                <a:srgbClr val="FFFFFF"/>
              </a:solidFill>
            </a:endParaRPr>
          </a:p>
        </p:txBody>
      </p:sp>
      <p:sp>
        <p:nvSpPr>
          <p:cNvPr id="40" name="Rectangle 38"/>
          <p:cNvSpPr>
            <a:spLocks noGrp="1" noChangeArrowheads="1"/>
          </p:cNvSpPr>
          <p:nvPr>
            <p:ph type="ftr" sz="quarter" idx="11"/>
          </p:nvPr>
        </p:nvSpPr>
        <p:spPr/>
        <p:txBody>
          <a:bodyPr/>
          <a:lstStyle>
            <a:lvl1pPr>
              <a:defRPr smtClean="0"/>
            </a:lvl1pPr>
          </a:lstStyle>
          <a:p>
            <a:pPr>
              <a:defRPr/>
            </a:pPr>
            <a:endParaRPr lang="es-ES">
              <a:solidFill>
                <a:srgbClr val="FFFFFF"/>
              </a:solidFill>
            </a:endParaRPr>
          </a:p>
        </p:txBody>
      </p:sp>
      <p:sp>
        <p:nvSpPr>
          <p:cNvPr id="41" name="Rectangle 41"/>
          <p:cNvSpPr>
            <a:spLocks noGrp="1" noChangeArrowheads="1"/>
          </p:cNvSpPr>
          <p:nvPr>
            <p:ph type="sldNum" sz="quarter" idx="12"/>
          </p:nvPr>
        </p:nvSpPr>
        <p:spPr/>
        <p:txBody>
          <a:bodyPr/>
          <a:lstStyle>
            <a:lvl1pPr>
              <a:defRPr smtClean="0"/>
            </a:lvl1pPr>
          </a:lstStyle>
          <a:p>
            <a:pPr>
              <a:defRPr/>
            </a:pPr>
            <a:fld id="{2A512CF6-3BA4-466C-AD9D-8702EDF098A2}"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6DBD6C6A-30FE-4671-9040-52508A67522C}"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6A6508BA-8D29-4900-87D4-0DD5B7E9A27A}"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71"/>
          <p:cNvSpPr>
            <a:spLocks noGrp="1" noChangeArrowheads="1"/>
          </p:cNvSpPr>
          <p:nvPr>
            <p:ph type="sldNum" sz="quarter" idx="12"/>
          </p:nvPr>
        </p:nvSpPr>
        <p:spPr>
          <a:ln/>
        </p:spPr>
        <p:txBody>
          <a:bodyPr/>
          <a:lstStyle>
            <a:lvl1pPr>
              <a:defRPr/>
            </a:lvl1pPr>
          </a:lstStyle>
          <a:p>
            <a:pPr>
              <a:defRPr/>
            </a:pPr>
            <a:fld id="{7EC50A87-B851-46F6-8FF4-10B3B06E4333}"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B5F4ECC0-3006-4C5A-BD07-F28B017FA9BB}"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E20D057C-AEB5-4972-9BA9-1AD28B1A6707}"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23999372-4584-4CD5-A73F-B49324FFE4BC}"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AAE923DC-53F9-44ED-807A-FC07E27A65EC}"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4C7D0D34-9131-492D-AB55-C1D000A81204}"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A07F9FEC-F873-4190-A984-A2B7932C1013}"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7C97688B-3EEA-4D7E-BBE2-1E8E7BD9C330}"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3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F83919EE-3C62-40BD-82CF-EF84B719A395}"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3584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3584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s-ES"/>
              <a:t>Haga clic para cambiar el estilo de título	</a:t>
            </a:r>
          </a:p>
        </p:txBody>
      </p:sp>
      <p:sp>
        <p:nvSpPr>
          <p:cNvPr id="7" name="Rectangle 6"/>
          <p:cNvSpPr>
            <a:spLocks noGrp="1" noChangeArrowheads="1"/>
          </p:cNvSpPr>
          <p:nvPr>
            <p:ph type="dt" sz="quarter" idx="10"/>
          </p:nvPr>
        </p:nvSpPr>
        <p:spPr/>
        <p:txBody>
          <a:bodyPr/>
          <a:lstStyle>
            <a:lvl1pPr>
              <a:defRPr smtClean="0"/>
            </a:lvl1pPr>
          </a:lstStyle>
          <a:p>
            <a:pPr>
              <a:defRPr/>
            </a:pPr>
            <a:endParaRPr lang="es-ES">
              <a:solidFill>
                <a:srgbClr val="FFFFFF"/>
              </a:solidFill>
            </a:endParaRPr>
          </a:p>
        </p:txBody>
      </p:sp>
      <p:sp>
        <p:nvSpPr>
          <p:cNvPr id="8" name="Rectangle 7"/>
          <p:cNvSpPr>
            <a:spLocks noGrp="1" noChangeArrowheads="1"/>
          </p:cNvSpPr>
          <p:nvPr>
            <p:ph type="ftr" sz="quarter" idx="11"/>
          </p:nvPr>
        </p:nvSpPr>
        <p:spPr/>
        <p:txBody>
          <a:bodyPr/>
          <a:lstStyle>
            <a:lvl1pPr>
              <a:defRPr smtClean="0"/>
            </a:lvl1pPr>
          </a:lstStyle>
          <a:p>
            <a:pPr>
              <a:defRPr/>
            </a:pPr>
            <a:endParaRPr lang="es-ES">
              <a:solidFill>
                <a:srgbClr val="FFFFFF"/>
              </a:solidFill>
            </a:endParaRPr>
          </a:p>
        </p:txBody>
      </p:sp>
      <p:sp>
        <p:nvSpPr>
          <p:cNvPr id="9" name="Rectangle 8"/>
          <p:cNvSpPr>
            <a:spLocks noGrp="1" noChangeArrowheads="1"/>
          </p:cNvSpPr>
          <p:nvPr>
            <p:ph type="sldNum" sz="quarter" idx="12"/>
          </p:nvPr>
        </p:nvSpPr>
        <p:spPr/>
        <p:txBody>
          <a:bodyPr/>
          <a:lstStyle>
            <a:lvl1pPr>
              <a:defRPr smtClean="0"/>
            </a:lvl1pPr>
          </a:lstStyle>
          <a:p>
            <a:pPr>
              <a:defRPr/>
            </a:pPr>
            <a:fld id="{CE7C2229-33D3-4493-9476-F62AF2C7B223}"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1A64F563-2A04-4346-88CE-C95FFB75825F}"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71"/>
          <p:cNvSpPr>
            <a:spLocks noGrp="1" noChangeArrowheads="1"/>
          </p:cNvSpPr>
          <p:nvPr>
            <p:ph type="sldNum" sz="quarter" idx="12"/>
          </p:nvPr>
        </p:nvSpPr>
        <p:spPr>
          <a:ln/>
        </p:spPr>
        <p:txBody>
          <a:bodyPr/>
          <a:lstStyle>
            <a:lvl1pPr>
              <a:defRPr/>
            </a:lvl1pPr>
          </a:lstStyle>
          <a:p>
            <a:pPr>
              <a:defRPr/>
            </a:pPr>
            <a:fld id="{C1D0145F-A9A6-4F6E-9985-8F0B022F0D93}"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DFC59086-26D4-4026-A2F0-4022CE638522}"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3F3D11F5-0E63-47F1-B113-1CD6F83C87C7}"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9"/>
          <p:cNvSpPr>
            <a:spLocks noGrp="1" noChangeArrowheads="1"/>
          </p:cNvSpPr>
          <p:nvPr>
            <p:ph type="sldNum" sz="quarter" idx="12"/>
          </p:nvPr>
        </p:nvSpPr>
        <p:spPr>
          <a:ln/>
        </p:spPr>
        <p:txBody>
          <a:bodyPr/>
          <a:lstStyle>
            <a:lvl1pPr>
              <a:defRPr/>
            </a:lvl1pPr>
          </a:lstStyle>
          <a:p>
            <a:pPr>
              <a:defRPr/>
            </a:pPr>
            <a:fld id="{17046EBC-99BC-491A-8354-D431694191F9}"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BE0E8298-F3F2-4D66-B014-8708714BC141}"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9"/>
          <p:cNvSpPr>
            <a:spLocks noGrp="1" noChangeArrowheads="1"/>
          </p:cNvSpPr>
          <p:nvPr>
            <p:ph type="sldNum" sz="quarter" idx="12"/>
          </p:nvPr>
        </p:nvSpPr>
        <p:spPr>
          <a:ln/>
        </p:spPr>
        <p:txBody>
          <a:bodyPr/>
          <a:lstStyle>
            <a:lvl1pPr>
              <a:defRPr/>
            </a:lvl1pPr>
          </a:lstStyle>
          <a:p>
            <a:pPr>
              <a:defRPr/>
            </a:pPr>
            <a:fld id="{73991955-7676-42C3-B3E2-4CE6FA9F58ED}"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545E5557-BE18-43CE-A14A-1261EE447C1D}"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3AAD06D1-7DAB-4602-AB1A-D5BF2D85B6EC}"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DD7621D6-F0B2-4DC2-8952-186DDAB996A1}"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21362"/>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21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7"/>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4880B941-4F67-4252-8ED2-01115BDC565E}"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grpSp>
          <p:nvGrpSpPr>
            <p:cNvPr id="3" name="Group 6"/>
            <p:cNvGrpSpPr>
              <a:grpSpLocks/>
            </p:cNvGrpSpPr>
            <p:nvPr/>
          </p:nvGrpSpPr>
          <p:grpSpPr bwMode="auto">
            <a:xfrm>
              <a:off x="4944" y="0"/>
              <a:ext cx="816" cy="3975"/>
              <a:chOff x="4944" y="0"/>
              <a:chExt cx="816" cy="3975"/>
            </a:xfrm>
          </p:grpSpPr>
          <p:grpSp>
            <p:nvGrpSpPr>
              <p:cNvPr id="4" name="Group 7"/>
              <p:cNvGrpSpPr>
                <a:grpSpLocks/>
              </p:cNvGrpSpPr>
              <p:nvPr userDrawn="1"/>
            </p:nvGrpSpPr>
            <p:grpSpPr bwMode="auto">
              <a:xfrm>
                <a:off x="5280" y="0"/>
                <a:ext cx="480" cy="1431"/>
                <a:chOff x="5280" y="0"/>
                <a:chExt cx="480" cy="1431"/>
              </a:xfrm>
            </p:grpSpPr>
            <p:grpSp>
              <p:nvGrpSpPr>
                <p:cNvPr id="8" name="Group 8"/>
                <p:cNvGrpSpPr>
                  <a:grpSpLocks/>
                </p:cNvGrpSpPr>
                <p:nvPr userDrawn="1"/>
              </p:nvGrpSpPr>
              <p:grpSpPr bwMode="auto">
                <a:xfrm rot="-5400000">
                  <a:off x="5485" y="-1"/>
                  <a:ext cx="174" cy="176"/>
                  <a:chOff x="1667" y="323"/>
                  <a:chExt cx="1690" cy="2560"/>
                </a:xfrm>
              </p:grpSpPr>
              <p:grpSp>
                <p:nvGrpSpPr>
                  <p:cNvPr id="20" name="Group 9"/>
                  <p:cNvGrpSpPr>
                    <a:grpSpLocks/>
                  </p:cNvGrpSpPr>
                  <p:nvPr/>
                </p:nvGrpSpPr>
                <p:grpSpPr bwMode="auto">
                  <a:xfrm>
                    <a:off x="1667" y="323"/>
                    <a:ext cx="1690" cy="2560"/>
                    <a:chOff x="1667" y="323"/>
                    <a:chExt cx="1690" cy="2560"/>
                  </a:xfrm>
                </p:grpSpPr>
                <p:sp>
                  <p:nvSpPr>
                    <p:cNvPr id="57" name="Freeform 10"/>
                    <p:cNvSpPr>
                      <a:spLocks/>
                    </p:cNvSpPr>
                    <p:nvPr/>
                  </p:nvSpPr>
                  <p:spPr bwMode="auto">
                    <a:xfrm>
                      <a:off x="212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58" name="Freeform 11"/>
                    <p:cNvSpPr>
                      <a:spLocks/>
                    </p:cNvSpPr>
                    <p:nvPr/>
                  </p:nvSpPr>
                  <p:spPr bwMode="auto">
                    <a:xfrm>
                      <a:off x="1667"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grpSp>
              <p:sp>
                <p:nvSpPr>
                  <p:cNvPr id="51"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52" name="Freeform 13"/>
                  <p:cNvSpPr>
                    <a:spLocks/>
                  </p:cNvSpPr>
                  <p:nvPr/>
                </p:nvSpPr>
                <p:spPr bwMode="auto">
                  <a:xfrm>
                    <a:off x="260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53" name="Freeform 14"/>
                  <p:cNvSpPr>
                    <a:spLocks/>
                  </p:cNvSpPr>
                  <p:nvPr/>
                </p:nvSpPr>
                <p:spPr bwMode="auto">
                  <a:xfrm>
                    <a:off x="267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54" name="Freeform 15"/>
                  <p:cNvSpPr>
                    <a:spLocks/>
                  </p:cNvSpPr>
                  <p:nvPr/>
                </p:nvSpPr>
                <p:spPr bwMode="auto">
                  <a:xfrm>
                    <a:off x="2425"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55"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56"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grpSp>
            <p:pic>
              <p:nvPicPr>
                <p:cNvPr id="42" name="Picture 18"/>
                <p:cNvPicPr>
                  <a:picLocks noChangeAspect="1" noChangeArrowheads="1"/>
                </p:cNvPicPr>
                <p:nvPr userDrawn="1"/>
              </p:nvPicPr>
              <p:blipFill>
                <a:blip r:embed="rId2" cstate="print"/>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2" cstate="print"/>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2" cstate="print"/>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2" cstate="print"/>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2" cstate="print"/>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2" cstate="print"/>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2" cstate="print"/>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2" cstate="print"/>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2" cstate="print"/>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2" cstate="print"/>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2" cstate="print"/>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2" cstate="print"/>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2" cstate="print"/>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2" cstate="print"/>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2" cstate="print"/>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2" cstate="print"/>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2" cstate="print"/>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2" cstate="print"/>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2" cstate="print"/>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2" cstate="print"/>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2" cstate="print"/>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2" cstate="print"/>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2" cstate="print"/>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2" cstate="print"/>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2" cstate="print"/>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2" cstate="print"/>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12"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13"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14"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15"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19"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fontAlgn="base">
                <a:spcBef>
                  <a:spcPct val="0"/>
                </a:spcBef>
                <a:spcAft>
                  <a:spcPct val="0"/>
                </a:spcAft>
                <a:defRPr/>
              </a:pPr>
              <a:endParaRPr kumimoji="1" lang="es-EC">
                <a:solidFill>
                  <a:srgbClr val="2F1311"/>
                </a:solidFill>
              </a:endParaRPr>
            </a:p>
          </p:txBody>
        </p:sp>
      </p:grpSp>
      <p:sp>
        <p:nvSpPr>
          <p:cNvPr id="39993" name="Rectangle 57"/>
          <p:cNvSpPr>
            <a:spLocks noGrp="1" noChangeArrowheads="1"/>
          </p:cNvSpPr>
          <p:nvPr>
            <p:ph type="ctrTitle" sz="quarter"/>
          </p:nvPr>
        </p:nvSpPr>
        <p:spPr>
          <a:xfrm>
            <a:off x="685800" y="1370013"/>
            <a:ext cx="6965950" cy="2057400"/>
          </a:xfrm>
        </p:spPr>
        <p:txBody>
          <a:bodyPr/>
          <a:lstStyle>
            <a:lvl1pPr>
              <a:defRPr/>
            </a:lvl1pPr>
          </a:lstStyle>
          <a:p>
            <a:r>
              <a:rPr lang="es-ES"/>
              <a:t>Haga clic para cambiar el estilo de título	</a:t>
            </a:r>
          </a:p>
        </p:txBody>
      </p:sp>
      <p:sp>
        <p:nvSpPr>
          <p:cNvPr id="39994"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s-ES"/>
              <a:t>Haga clic para modificar el estilo de subtítulo del patrón</a:t>
            </a:r>
          </a:p>
        </p:txBody>
      </p:sp>
      <p:sp>
        <p:nvSpPr>
          <p:cNvPr id="59" name="Rectangle 59"/>
          <p:cNvSpPr>
            <a:spLocks noGrp="1" noChangeArrowheads="1"/>
          </p:cNvSpPr>
          <p:nvPr>
            <p:ph type="dt" sz="quarter" idx="10"/>
          </p:nvPr>
        </p:nvSpPr>
        <p:spPr/>
        <p:txBody>
          <a:bodyPr/>
          <a:lstStyle>
            <a:lvl1pPr>
              <a:defRPr smtClean="0"/>
            </a:lvl1pPr>
          </a:lstStyle>
          <a:p>
            <a:pPr>
              <a:defRPr/>
            </a:pPr>
            <a:endParaRPr lang="es-ES">
              <a:solidFill>
                <a:srgbClr val="2F1311"/>
              </a:solidFill>
            </a:endParaRPr>
          </a:p>
        </p:txBody>
      </p:sp>
      <p:sp>
        <p:nvSpPr>
          <p:cNvPr id="60" name="Rectangle 60"/>
          <p:cNvSpPr>
            <a:spLocks noGrp="1" noChangeArrowheads="1"/>
          </p:cNvSpPr>
          <p:nvPr>
            <p:ph type="ftr" sz="quarter" idx="11"/>
          </p:nvPr>
        </p:nvSpPr>
        <p:spPr/>
        <p:txBody>
          <a:bodyPr/>
          <a:lstStyle>
            <a:lvl1pPr>
              <a:defRPr smtClean="0"/>
            </a:lvl1pPr>
          </a:lstStyle>
          <a:p>
            <a:pPr>
              <a:defRPr/>
            </a:pPr>
            <a:endParaRPr lang="es-ES">
              <a:solidFill>
                <a:srgbClr val="2F1311"/>
              </a:solidFill>
            </a:endParaRPr>
          </a:p>
        </p:txBody>
      </p:sp>
      <p:sp>
        <p:nvSpPr>
          <p:cNvPr id="61" name="Rectangle 61"/>
          <p:cNvSpPr>
            <a:spLocks noGrp="1" noChangeArrowheads="1"/>
          </p:cNvSpPr>
          <p:nvPr>
            <p:ph type="sldNum" sz="quarter" idx="12"/>
          </p:nvPr>
        </p:nvSpPr>
        <p:spPr/>
        <p:txBody>
          <a:bodyPr/>
          <a:lstStyle>
            <a:lvl1pPr>
              <a:defRPr smtClean="0"/>
            </a:lvl1pPr>
          </a:lstStyle>
          <a:p>
            <a:pPr>
              <a:defRPr/>
            </a:pPr>
            <a:fld id="{7FA9A130-10F7-48CE-9B85-3BC2784D4EF9}"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8DEEE971-D0E0-4A2A-A5D0-CA74F8F46D45}"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5"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6" name="Rectangle 61"/>
          <p:cNvSpPr>
            <a:spLocks noGrp="1" noChangeArrowheads="1"/>
          </p:cNvSpPr>
          <p:nvPr>
            <p:ph type="sldNum" sz="quarter" idx="12"/>
          </p:nvPr>
        </p:nvSpPr>
        <p:spPr>
          <a:ln/>
        </p:spPr>
        <p:txBody>
          <a:bodyPr/>
          <a:lstStyle>
            <a:lvl1pPr>
              <a:defRPr/>
            </a:lvl1pPr>
          </a:lstStyle>
          <a:p>
            <a:pPr>
              <a:defRPr/>
            </a:pPr>
            <a:fld id="{6A9D37AA-B116-4CC1-B754-A23E15AD1422}"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5"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6" name="Rectangle 61"/>
          <p:cNvSpPr>
            <a:spLocks noGrp="1" noChangeArrowheads="1"/>
          </p:cNvSpPr>
          <p:nvPr>
            <p:ph type="sldNum" sz="quarter" idx="12"/>
          </p:nvPr>
        </p:nvSpPr>
        <p:spPr>
          <a:ln/>
        </p:spPr>
        <p:txBody>
          <a:bodyPr/>
          <a:lstStyle>
            <a:lvl1pPr>
              <a:defRPr/>
            </a:lvl1pPr>
          </a:lstStyle>
          <a:p>
            <a:pPr>
              <a:defRPr/>
            </a:pPr>
            <a:fld id="{80958D03-D01C-4FBC-9500-AAE13AB96CAA}"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6"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7" name="Rectangle 61"/>
          <p:cNvSpPr>
            <a:spLocks noGrp="1" noChangeArrowheads="1"/>
          </p:cNvSpPr>
          <p:nvPr>
            <p:ph type="sldNum" sz="quarter" idx="12"/>
          </p:nvPr>
        </p:nvSpPr>
        <p:spPr>
          <a:ln/>
        </p:spPr>
        <p:txBody>
          <a:bodyPr/>
          <a:lstStyle>
            <a:lvl1pPr>
              <a:defRPr/>
            </a:lvl1pPr>
          </a:lstStyle>
          <a:p>
            <a:pPr>
              <a:defRPr/>
            </a:pPr>
            <a:fld id="{939DB556-61D4-49FD-AAD6-E2E0098FF5BB}"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8"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9" name="Rectangle 61"/>
          <p:cNvSpPr>
            <a:spLocks noGrp="1" noChangeArrowheads="1"/>
          </p:cNvSpPr>
          <p:nvPr>
            <p:ph type="sldNum" sz="quarter" idx="12"/>
          </p:nvPr>
        </p:nvSpPr>
        <p:spPr>
          <a:ln/>
        </p:spPr>
        <p:txBody>
          <a:bodyPr/>
          <a:lstStyle>
            <a:lvl1pPr>
              <a:defRPr/>
            </a:lvl1pPr>
          </a:lstStyle>
          <a:p>
            <a:pPr>
              <a:defRPr/>
            </a:pPr>
            <a:fld id="{388F162E-2D38-41B2-BD7E-63E78655D2ED}"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4"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5" name="Rectangle 61"/>
          <p:cNvSpPr>
            <a:spLocks noGrp="1" noChangeArrowheads="1"/>
          </p:cNvSpPr>
          <p:nvPr>
            <p:ph type="sldNum" sz="quarter" idx="12"/>
          </p:nvPr>
        </p:nvSpPr>
        <p:spPr>
          <a:ln/>
        </p:spPr>
        <p:txBody>
          <a:bodyPr/>
          <a:lstStyle>
            <a:lvl1pPr>
              <a:defRPr/>
            </a:lvl1pPr>
          </a:lstStyle>
          <a:p>
            <a:pPr>
              <a:defRPr/>
            </a:pPr>
            <a:fld id="{E9BDA608-7F7C-44D8-BFED-0760721C5DFB}"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3"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4" name="Rectangle 61"/>
          <p:cNvSpPr>
            <a:spLocks noGrp="1" noChangeArrowheads="1"/>
          </p:cNvSpPr>
          <p:nvPr>
            <p:ph type="sldNum" sz="quarter" idx="12"/>
          </p:nvPr>
        </p:nvSpPr>
        <p:spPr>
          <a:ln/>
        </p:spPr>
        <p:txBody>
          <a:bodyPr/>
          <a:lstStyle>
            <a:lvl1pPr>
              <a:defRPr/>
            </a:lvl1pPr>
          </a:lstStyle>
          <a:p>
            <a:pPr>
              <a:defRPr/>
            </a:pPr>
            <a:fld id="{F0621077-1683-4B60-885B-3EC6347A4715}"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6"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7" name="Rectangle 61"/>
          <p:cNvSpPr>
            <a:spLocks noGrp="1" noChangeArrowheads="1"/>
          </p:cNvSpPr>
          <p:nvPr>
            <p:ph type="sldNum" sz="quarter" idx="12"/>
          </p:nvPr>
        </p:nvSpPr>
        <p:spPr>
          <a:ln/>
        </p:spPr>
        <p:txBody>
          <a:bodyPr/>
          <a:lstStyle>
            <a:lvl1pPr>
              <a:defRPr/>
            </a:lvl1pPr>
          </a:lstStyle>
          <a:p>
            <a:pPr>
              <a:defRPr/>
            </a:pPr>
            <a:fld id="{F3CE619B-F2E3-49F1-96D6-AEDFE4D3CE64}"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6"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7" name="Rectangle 61"/>
          <p:cNvSpPr>
            <a:spLocks noGrp="1" noChangeArrowheads="1"/>
          </p:cNvSpPr>
          <p:nvPr>
            <p:ph type="sldNum" sz="quarter" idx="12"/>
          </p:nvPr>
        </p:nvSpPr>
        <p:spPr>
          <a:ln/>
        </p:spPr>
        <p:txBody>
          <a:bodyPr/>
          <a:lstStyle>
            <a:lvl1pPr>
              <a:defRPr/>
            </a:lvl1pPr>
          </a:lstStyle>
          <a:p>
            <a:pPr>
              <a:defRPr/>
            </a:pPr>
            <a:fld id="{BF562C13-2016-4EBB-8FEE-68CB1FFCFC3C}"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5"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6" name="Rectangle 61"/>
          <p:cNvSpPr>
            <a:spLocks noGrp="1" noChangeArrowheads="1"/>
          </p:cNvSpPr>
          <p:nvPr>
            <p:ph type="sldNum" sz="quarter" idx="12"/>
          </p:nvPr>
        </p:nvSpPr>
        <p:spPr>
          <a:ln/>
        </p:spPr>
        <p:txBody>
          <a:bodyPr/>
          <a:lstStyle>
            <a:lvl1pPr>
              <a:defRPr/>
            </a:lvl1pPr>
          </a:lstStyle>
          <a:p>
            <a:pPr>
              <a:defRPr/>
            </a:pPr>
            <a:fld id="{42C7BD85-2769-4EE1-8D90-3864E3B61146}"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827713" y="227013"/>
            <a:ext cx="1868487" cy="5868987"/>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219075" y="227013"/>
            <a:ext cx="5456238" cy="58689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59"/>
          <p:cNvSpPr>
            <a:spLocks noGrp="1" noChangeArrowheads="1"/>
          </p:cNvSpPr>
          <p:nvPr>
            <p:ph type="dt" sz="half" idx="10"/>
          </p:nvPr>
        </p:nvSpPr>
        <p:spPr>
          <a:ln/>
        </p:spPr>
        <p:txBody>
          <a:bodyPr/>
          <a:lstStyle>
            <a:lvl1pPr>
              <a:defRPr/>
            </a:lvl1pPr>
          </a:lstStyle>
          <a:p>
            <a:pPr>
              <a:defRPr/>
            </a:pPr>
            <a:endParaRPr lang="es-ES">
              <a:solidFill>
                <a:srgbClr val="2F1311"/>
              </a:solidFill>
            </a:endParaRPr>
          </a:p>
        </p:txBody>
      </p:sp>
      <p:sp>
        <p:nvSpPr>
          <p:cNvPr id="5" name="Rectangle 60"/>
          <p:cNvSpPr>
            <a:spLocks noGrp="1" noChangeArrowheads="1"/>
          </p:cNvSpPr>
          <p:nvPr>
            <p:ph type="ftr" sz="quarter" idx="11"/>
          </p:nvPr>
        </p:nvSpPr>
        <p:spPr>
          <a:ln/>
        </p:spPr>
        <p:txBody>
          <a:bodyPr/>
          <a:lstStyle>
            <a:lvl1pPr>
              <a:defRPr/>
            </a:lvl1pPr>
          </a:lstStyle>
          <a:p>
            <a:pPr>
              <a:defRPr/>
            </a:pPr>
            <a:endParaRPr lang="es-ES">
              <a:solidFill>
                <a:srgbClr val="2F1311"/>
              </a:solidFill>
            </a:endParaRPr>
          </a:p>
        </p:txBody>
      </p:sp>
      <p:sp>
        <p:nvSpPr>
          <p:cNvPr id="6" name="Rectangle 61"/>
          <p:cNvSpPr>
            <a:spLocks noGrp="1" noChangeArrowheads="1"/>
          </p:cNvSpPr>
          <p:nvPr>
            <p:ph type="sldNum" sz="quarter" idx="12"/>
          </p:nvPr>
        </p:nvSpPr>
        <p:spPr>
          <a:ln/>
        </p:spPr>
        <p:txBody>
          <a:bodyPr/>
          <a:lstStyle>
            <a:lvl1pPr>
              <a:defRPr/>
            </a:lvl1pPr>
          </a:lstStyle>
          <a:p>
            <a:pPr>
              <a:defRPr/>
            </a:pPr>
            <a:fld id="{2B5F5148-BAC0-404D-B42A-15FBDF987881}" type="slidenum">
              <a:rPr lang="es-ES">
                <a:solidFill>
                  <a:srgbClr val="2F1311"/>
                </a:solidFill>
              </a:rPr>
              <a:pPr>
                <a:defRPr/>
              </a:pPr>
              <a:t>‹Nº›</a:t>
            </a:fld>
            <a:endParaRPr lang="es-ES">
              <a:solidFill>
                <a:srgbClr val="2F131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6" name="Rectangle 70"/>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71"/>
          <p:cNvSpPr>
            <a:spLocks noGrp="1" noChangeArrowheads="1"/>
          </p:cNvSpPr>
          <p:nvPr>
            <p:ph type="sldNum" sz="quarter" idx="12"/>
          </p:nvPr>
        </p:nvSpPr>
        <p:spPr>
          <a:ln/>
        </p:spPr>
        <p:txBody>
          <a:bodyPr/>
          <a:lstStyle>
            <a:lvl1pPr>
              <a:defRPr/>
            </a:lvl1pPr>
          </a:lstStyle>
          <a:p>
            <a:pPr>
              <a:defRPr/>
            </a:pPr>
            <a:fld id="{2B6F7D49-ACEB-4F73-8930-4289135661ED}" type="slidenum">
              <a:rPr lang="es-ES">
                <a:solidFill>
                  <a:srgbClr val="FFFFFF"/>
                </a:solidFill>
              </a:rPr>
              <a:pPr>
                <a:defRPr/>
              </a:pPr>
              <a:t>‹Nº›</a:t>
            </a:fld>
            <a:endParaRPr lang="es-E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wmf"/><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17" Type="http://schemas.openxmlformats.org/officeDocument/2006/relationships/image" Target="../media/image5.png"/><Relationship Id="rId2" Type="http://schemas.openxmlformats.org/officeDocument/2006/relationships/slideLayout" Target="../slideLayouts/slideLayout80.xml"/><Relationship Id="rId16" Type="http://schemas.openxmlformats.org/officeDocument/2006/relationships/image" Target="../media/image4.png"/><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image" Target="../media/image3.png"/><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grpSp>
        <p:nvGrpSpPr>
          <p:cNvPr id="2" name="Group 3"/>
          <p:cNvGrpSpPr>
            <a:grpSpLocks/>
          </p:cNvGrpSpPr>
          <p:nvPr/>
        </p:nvGrpSpPr>
        <p:grpSpPr bwMode="auto">
          <a:xfrm>
            <a:off x="3175" y="4267200"/>
            <a:ext cx="9140825" cy="2590800"/>
            <a:chOff x="2" y="2688"/>
            <a:chExt cx="5758" cy="1632"/>
          </a:xfrm>
        </p:grpSpPr>
        <p:sp>
          <p:nvSpPr>
            <p:cNvPr id="512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grpSp>
          <p:nvGrpSpPr>
            <p:cNvPr id="3" name="Group 5"/>
            <p:cNvGrpSpPr>
              <a:grpSpLocks/>
            </p:cNvGrpSpPr>
            <p:nvPr userDrawn="1"/>
          </p:nvGrpSpPr>
          <p:grpSpPr bwMode="auto">
            <a:xfrm>
              <a:off x="3528" y="3715"/>
              <a:ext cx="792" cy="521"/>
              <a:chOff x="3527" y="3715"/>
              <a:chExt cx="792" cy="521"/>
            </a:xfrm>
          </p:grpSpPr>
          <p:sp>
            <p:nvSpPr>
              <p:cNvPr id="512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2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2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2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3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3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3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3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3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3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3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grpSp>
        <p:grpSp>
          <p:nvGrpSpPr>
            <p:cNvPr id="4" name="Group 17"/>
            <p:cNvGrpSpPr>
              <a:grpSpLocks/>
            </p:cNvGrpSpPr>
            <p:nvPr userDrawn="1"/>
          </p:nvGrpSpPr>
          <p:grpSpPr bwMode="auto">
            <a:xfrm>
              <a:off x="1776" y="3631"/>
              <a:ext cx="1626" cy="683"/>
              <a:chOff x="1776" y="3631"/>
              <a:chExt cx="1626" cy="683"/>
            </a:xfrm>
          </p:grpSpPr>
          <p:sp>
            <p:nvSpPr>
              <p:cNvPr id="513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3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4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4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4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4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4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4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4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4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4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4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grpSp>
        <p:grpSp>
          <p:nvGrpSpPr>
            <p:cNvPr id="5" name="Group 36"/>
            <p:cNvGrpSpPr>
              <a:grpSpLocks/>
            </p:cNvGrpSpPr>
            <p:nvPr userDrawn="1"/>
          </p:nvGrpSpPr>
          <p:grpSpPr bwMode="auto">
            <a:xfrm>
              <a:off x="4128" y="3360"/>
              <a:ext cx="1351" cy="821"/>
              <a:chOff x="4128" y="3360"/>
              <a:chExt cx="1351" cy="821"/>
            </a:xfrm>
          </p:grpSpPr>
          <p:sp>
            <p:nvSpPr>
              <p:cNvPr id="515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5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6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6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7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7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7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7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grpSp>
        <p:grpSp>
          <p:nvGrpSpPr>
            <p:cNvPr id="6" name="Group 54"/>
            <p:cNvGrpSpPr>
              <a:grpSpLocks/>
            </p:cNvGrpSpPr>
            <p:nvPr userDrawn="1"/>
          </p:nvGrpSpPr>
          <p:grpSpPr bwMode="auto">
            <a:xfrm>
              <a:off x="5280" y="3024"/>
              <a:ext cx="425" cy="258"/>
              <a:chOff x="5280" y="3024"/>
              <a:chExt cx="425" cy="258"/>
            </a:xfrm>
          </p:grpSpPr>
          <p:sp>
            <p:nvSpPr>
              <p:cNvPr id="517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7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7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7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7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8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sp>
            <p:nvSpPr>
              <p:cNvPr id="518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endParaRPr>
              </a:p>
            </p:txBody>
          </p:sp>
          <p:grpSp>
            <p:nvGrpSpPr>
              <p:cNvPr id="7" name="Group 62"/>
              <p:cNvGrpSpPr>
                <a:grpSpLocks/>
              </p:cNvGrpSpPr>
              <p:nvPr/>
            </p:nvGrpSpPr>
            <p:grpSpPr bwMode="auto">
              <a:xfrm>
                <a:off x="5381" y="3085"/>
                <a:ext cx="227" cy="132"/>
                <a:chOff x="5381" y="3085"/>
                <a:chExt cx="227" cy="132"/>
              </a:xfrm>
            </p:grpSpPr>
            <p:sp>
              <p:nvSpPr>
                <p:cNvPr id="518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8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8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sp>
              <p:nvSpPr>
                <p:cNvPr id="518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endParaRPr>
                </a:p>
              </p:txBody>
            </p:sp>
          </p:grpSp>
        </p:grpSp>
      </p:grpSp>
      <p:sp>
        <p:nvSpPr>
          <p:cNvPr id="518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518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18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fontAlgn="base">
              <a:spcBef>
                <a:spcPct val="0"/>
              </a:spcBef>
              <a:spcAft>
                <a:spcPct val="0"/>
              </a:spcAft>
              <a:defRPr/>
            </a:pPr>
            <a:endParaRPr lang="es-ES">
              <a:solidFill>
                <a:srgbClr val="FFFFFF"/>
              </a:solidFill>
            </a:endParaRPr>
          </a:p>
        </p:txBody>
      </p:sp>
      <p:sp>
        <p:nvSpPr>
          <p:cNvPr id="519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fontAlgn="base">
              <a:spcBef>
                <a:spcPct val="0"/>
              </a:spcBef>
              <a:spcAft>
                <a:spcPct val="0"/>
              </a:spcAft>
              <a:defRPr/>
            </a:pPr>
            <a:endParaRPr lang="es-ES">
              <a:solidFill>
                <a:srgbClr val="FFFFFF"/>
              </a:solidFill>
            </a:endParaRPr>
          </a:p>
        </p:txBody>
      </p:sp>
      <p:sp>
        <p:nvSpPr>
          <p:cNvPr id="519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defRPr>
            </a:lvl1pPr>
          </a:lstStyle>
          <a:p>
            <a:pPr fontAlgn="base">
              <a:spcBef>
                <a:spcPct val="0"/>
              </a:spcBef>
              <a:spcAft>
                <a:spcPct val="0"/>
              </a:spcAft>
              <a:defRPr/>
            </a:pPr>
            <a:fld id="{74DF6126-CDBF-4356-B3FD-D9AE19349BD6}" type="slidenum">
              <a:rPr lang="es-ES">
                <a:solidFill>
                  <a:srgbClr val="FFFFFF"/>
                </a:solidFill>
              </a:rPr>
              <a:pPr fontAlgn="base">
                <a:spcBef>
                  <a:spcPct val="0"/>
                </a:spcBef>
                <a:spcAft>
                  <a:spcPct val="0"/>
                </a:spcAft>
                <a:defRPr/>
              </a:pPr>
              <a:t>‹Nº›</a:t>
            </a:fld>
            <a:endParaRPr lang="es-E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2438400"/>
            <a:ext cx="9144000" cy="4046538"/>
            <a:chOff x="0" y="1536"/>
            <a:chExt cx="5760" cy="2549"/>
          </a:xfrm>
        </p:grpSpPr>
        <p:sp>
          <p:nvSpPr>
            <p:cNvPr id="921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922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922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3"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5"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7"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8"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2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3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31"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3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923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9234"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9235"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n-lt"/>
              </a:defRPr>
            </a:lvl1pPr>
          </a:lstStyle>
          <a:p>
            <a:pPr fontAlgn="base">
              <a:spcBef>
                <a:spcPct val="0"/>
              </a:spcBef>
              <a:spcAft>
                <a:spcPct val="0"/>
              </a:spcAft>
              <a:defRPr/>
            </a:pPr>
            <a:endParaRPr lang="es-ES">
              <a:solidFill>
                <a:srgbClr val="FFFFFF"/>
              </a:solidFill>
            </a:endParaRPr>
          </a:p>
        </p:txBody>
      </p:sp>
      <p:sp>
        <p:nvSpPr>
          <p:cNvPr id="923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mn-lt"/>
              </a:defRPr>
            </a:lvl1pPr>
          </a:lstStyle>
          <a:p>
            <a:pPr fontAlgn="base">
              <a:spcBef>
                <a:spcPct val="0"/>
              </a:spcBef>
              <a:spcAft>
                <a:spcPct val="0"/>
              </a:spcAft>
              <a:defRPr/>
            </a:pPr>
            <a:endParaRPr lang="es-ES">
              <a:solidFill>
                <a:srgbClr val="FFFFFF"/>
              </a:solidFill>
            </a:endParaRPr>
          </a:p>
        </p:txBody>
      </p:sp>
      <p:sp>
        <p:nvSpPr>
          <p:cNvPr id="9237"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mn-lt"/>
              </a:defRPr>
            </a:lvl1pPr>
          </a:lstStyle>
          <a:p>
            <a:pPr fontAlgn="base">
              <a:spcBef>
                <a:spcPct val="0"/>
              </a:spcBef>
              <a:spcAft>
                <a:spcPct val="0"/>
              </a:spcAft>
              <a:defRPr/>
            </a:pPr>
            <a:fld id="{FC8FD1E1-4F9F-40C3-B529-A40724089005}" type="slidenum">
              <a:rPr lang="es-ES">
                <a:solidFill>
                  <a:srgbClr val="FFFFFF"/>
                </a:solidFill>
              </a:rPr>
              <a:pPr fontAlgn="base">
                <a:spcBef>
                  <a:spcPct val="0"/>
                </a:spcBef>
                <a:spcAft>
                  <a:spcPct val="0"/>
                </a:spcAft>
                <a:defRPr/>
              </a:pPr>
              <a:t>‹Nº›</a:t>
            </a:fld>
            <a:endParaRPr lang="es-ES">
              <a:solidFill>
                <a:srgbClr val="FFFFFF"/>
              </a:solidFill>
            </a:endParaRPr>
          </a:p>
        </p:txBody>
      </p:sp>
      <p:sp>
        <p:nvSpPr>
          <p:cNvPr id="9238"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1331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1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1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1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1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2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3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3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1333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1333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333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33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1333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1333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latin typeface="+mn-lt"/>
              </a:defRPr>
            </a:lvl1pPr>
          </a:lstStyle>
          <a:p>
            <a:pPr fontAlgn="base">
              <a:spcBef>
                <a:spcPct val="0"/>
              </a:spcBef>
              <a:spcAft>
                <a:spcPct val="0"/>
              </a:spcAft>
              <a:defRPr/>
            </a:pPr>
            <a:fld id="{42B92763-33FD-4498-B6E9-543CDE66C7FF}" type="slidenum">
              <a:rPr lang="es-ES">
                <a:solidFill>
                  <a:srgbClr val="FFFFFF"/>
                </a:solidFill>
              </a:rPr>
              <a:pPr fontAlgn="base">
                <a:spcBef>
                  <a:spcPct val="0"/>
                </a:spcBef>
                <a:spcAft>
                  <a:spcPct val="0"/>
                </a:spcAft>
                <a:defRPr/>
              </a:pPr>
              <a:t>‹Nº›</a:t>
            </a:fld>
            <a:endParaRPr lang="es-ES">
              <a:solidFill>
                <a:srgbClr val="FFFFFF"/>
              </a:solidFill>
            </a:endParaRP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fontAlgn="base">
              <a:spcBef>
                <a:spcPct val="0"/>
              </a:spcBef>
              <a:spcAft>
                <a:spcPct val="0"/>
              </a:spcAft>
              <a:defRPr/>
            </a:pPr>
            <a:endParaRPr lang="es-ES">
              <a:solidFill>
                <a:srgbClr val="FFFFFF"/>
              </a:solidFill>
              <a:latin typeface="Arial" charset="0"/>
            </a:endParaRPr>
          </a:p>
        </p:txBody>
      </p:sp>
      <p:sp>
        <p:nvSpPr>
          <p:cNvPr id="2150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fontAlgn="base">
              <a:spcBef>
                <a:spcPct val="0"/>
              </a:spcBef>
              <a:spcAft>
                <a:spcPct val="0"/>
              </a:spcAft>
              <a:defRPr/>
            </a:pPr>
            <a:fld id="{48A29495-3ADB-40B1-B35B-EA63FB4F65FD}" type="slidenum">
              <a:rPr lang="es-ES">
                <a:solidFill>
                  <a:srgbClr val="FFFFFF"/>
                </a:solidFill>
                <a:latin typeface="Arial" charset="0"/>
              </a:rPr>
              <a:pPr fontAlgn="base">
                <a:spcBef>
                  <a:spcPct val="0"/>
                </a:spcBef>
                <a:spcAft>
                  <a:spcPct val="0"/>
                </a:spcAft>
                <a:defRPr/>
              </a:pPr>
              <a:t>‹Nº›</a:t>
            </a:fld>
            <a:endParaRPr lang="es-ES">
              <a:solidFill>
                <a:srgbClr val="FFFFFF"/>
              </a:solidFill>
              <a:latin typeface="Arial" charset="0"/>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2151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151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151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151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151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2151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151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2151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151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fontAlgn="base">
              <a:spcBef>
                <a:spcPct val="0"/>
              </a:spcBef>
              <a:spcAft>
                <a:spcPct val="0"/>
              </a:spcAft>
              <a:defRPr/>
            </a:pPr>
            <a:endParaRPr lang="es-ES">
              <a:solidFill>
                <a:srgbClr val="FFFFFF"/>
              </a:solidFill>
              <a:latin typeface="Arial" charset="0"/>
            </a:endParaRPr>
          </a:p>
        </p:txBody>
      </p:sp>
      <p:sp>
        <p:nvSpPr>
          <p:cNvPr id="2151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189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609600" y="762000"/>
            <a:ext cx="7542213" cy="6029325"/>
            <a:chOff x="-384" y="480"/>
            <a:chExt cx="4751" cy="3798"/>
          </a:xfrm>
        </p:grpSpPr>
        <p:grpSp>
          <p:nvGrpSpPr>
            <p:cNvPr id="3" name="Group 3"/>
            <p:cNvGrpSpPr>
              <a:grpSpLocks/>
            </p:cNvGrpSpPr>
            <p:nvPr/>
          </p:nvGrpSpPr>
          <p:grpSpPr bwMode="auto">
            <a:xfrm>
              <a:off x="-384" y="480"/>
              <a:ext cx="4751" cy="3798"/>
              <a:chOff x="0" y="522"/>
              <a:chExt cx="4751" cy="3798"/>
            </a:xfrm>
          </p:grpSpPr>
          <p:grpSp>
            <p:nvGrpSpPr>
              <p:cNvPr id="4" name="Group 4"/>
              <p:cNvGrpSpPr>
                <a:grpSpLocks/>
              </p:cNvGrpSpPr>
              <p:nvPr userDrawn="1"/>
            </p:nvGrpSpPr>
            <p:grpSpPr bwMode="auto">
              <a:xfrm>
                <a:off x="0" y="522"/>
                <a:ext cx="4751" cy="3794"/>
                <a:chOff x="0" y="522"/>
                <a:chExt cx="4751" cy="3794"/>
              </a:xfrm>
            </p:grpSpPr>
            <p:sp>
              <p:nvSpPr>
                <p:cNvPr id="25605" name="Freeform 5"/>
                <p:cNvSpPr>
                  <a:spLocks/>
                </p:cNvSpPr>
                <p:nvPr userDrawn="1"/>
              </p:nvSpPr>
              <p:spPr bwMode="hidden">
                <a:xfrm>
                  <a:off x="628" y="1241"/>
                  <a:ext cx="3281" cy="3075"/>
                </a:xfrm>
                <a:custGeom>
                  <a:avLst/>
                  <a:gdLst/>
                  <a:ahLst/>
                  <a:cxnLst>
                    <a:cxn ang="0">
                      <a:pos x="502" y="1990"/>
                    </a:cxn>
                    <a:cxn ang="0">
                      <a:pos x="186" y="1474"/>
                    </a:cxn>
                    <a:cxn ang="0">
                      <a:pos x="66" y="1169"/>
                    </a:cxn>
                    <a:cxn ang="0">
                      <a:pos x="12" y="875"/>
                    </a:cxn>
                    <a:cxn ang="0">
                      <a:pos x="18" y="611"/>
                    </a:cxn>
                    <a:cxn ang="0">
                      <a:pos x="84" y="389"/>
                    </a:cxn>
                    <a:cxn ang="0">
                      <a:pos x="209" y="216"/>
                    </a:cxn>
                    <a:cxn ang="0">
                      <a:pos x="508" y="42"/>
                    </a:cxn>
                    <a:cxn ang="0">
                      <a:pos x="891" y="6"/>
                    </a:cxn>
                    <a:cxn ang="0">
                      <a:pos x="1334" y="102"/>
                    </a:cxn>
                    <a:cxn ang="0">
                      <a:pos x="1806" y="324"/>
                    </a:cxn>
                    <a:cxn ang="0">
                      <a:pos x="2272" y="659"/>
                    </a:cxn>
                    <a:cxn ang="0">
                      <a:pos x="2769" y="1187"/>
                    </a:cxn>
                    <a:cxn ang="0">
                      <a:pos x="3085" y="1702"/>
                    </a:cxn>
                    <a:cxn ang="0">
                      <a:pos x="3205" y="2008"/>
                    </a:cxn>
                    <a:cxn ang="0">
                      <a:pos x="3259" y="2302"/>
                    </a:cxn>
                    <a:cxn ang="0">
                      <a:pos x="3253" y="2565"/>
                    </a:cxn>
                    <a:cxn ang="0">
                      <a:pos x="3187" y="2781"/>
                    </a:cxn>
                    <a:cxn ang="0">
                      <a:pos x="3068" y="2961"/>
                    </a:cxn>
                    <a:cxn ang="0">
                      <a:pos x="2918" y="3075"/>
                    </a:cxn>
                    <a:cxn ang="0">
                      <a:pos x="3068" y="2967"/>
                    </a:cxn>
                    <a:cxn ang="0">
                      <a:pos x="3193" y="2787"/>
                    </a:cxn>
                    <a:cxn ang="0">
                      <a:pos x="3259" y="2565"/>
                    </a:cxn>
                    <a:cxn ang="0">
                      <a:pos x="3265" y="2302"/>
                    </a:cxn>
                    <a:cxn ang="0">
                      <a:pos x="3211" y="2008"/>
                    </a:cxn>
                    <a:cxn ang="0">
                      <a:pos x="3091" y="1702"/>
                    </a:cxn>
                    <a:cxn ang="0">
                      <a:pos x="2775" y="1181"/>
                    </a:cxn>
                    <a:cxn ang="0">
                      <a:pos x="2278" y="653"/>
                    </a:cxn>
                    <a:cxn ang="0">
                      <a:pos x="1806" y="318"/>
                    </a:cxn>
                    <a:cxn ang="0">
                      <a:pos x="1334" y="96"/>
                    </a:cxn>
                    <a:cxn ang="0">
                      <a:pos x="891" y="0"/>
                    </a:cxn>
                    <a:cxn ang="0">
                      <a:pos x="502" y="36"/>
                    </a:cxn>
                    <a:cxn ang="0">
                      <a:pos x="204" y="210"/>
                    </a:cxn>
                    <a:cxn ang="0">
                      <a:pos x="78" y="389"/>
                    </a:cxn>
                    <a:cxn ang="0">
                      <a:pos x="12" y="611"/>
                    </a:cxn>
                    <a:cxn ang="0">
                      <a:pos x="6" y="875"/>
                    </a:cxn>
                    <a:cxn ang="0">
                      <a:pos x="60" y="1169"/>
                    </a:cxn>
                    <a:cxn ang="0">
                      <a:pos x="180" y="1474"/>
                    </a:cxn>
                    <a:cxn ang="0">
                      <a:pos x="353" y="1786"/>
                    </a:cxn>
                    <a:cxn ang="0">
                      <a:pos x="849" y="2380"/>
                    </a:cxn>
                    <a:cxn ang="0">
                      <a:pos x="1244" y="2709"/>
                    </a:cxn>
                    <a:cxn ang="0">
                      <a:pos x="1656" y="2961"/>
                    </a:cxn>
                    <a:cxn ang="0">
                      <a:pos x="1937" y="3075"/>
                    </a:cxn>
                    <a:cxn ang="0">
                      <a:pos x="1525" y="2889"/>
                    </a:cxn>
                    <a:cxn ang="0">
                      <a:pos x="1118" y="2607"/>
                    </a:cxn>
                    <a:cxn ang="0">
                      <a:pos x="849" y="2380"/>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5" name="Group 6"/>
                <p:cNvGrpSpPr>
                  <a:grpSpLocks/>
                </p:cNvGrpSpPr>
                <p:nvPr userDrawn="1"/>
              </p:nvGrpSpPr>
              <p:grpSpPr bwMode="auto">
                <a:xfrm>
                  <a:off x="0" y="522"/>
                  <a:ext cx="4751" cy="3794"/>
                  <a:chOff x="0" y="522"/>
                  <a:chExt cx="4751" cy="3794"/>
                </a:xfrm>
              </p:grpSpPr>
              <p:sp>
                <p:nvSpPr>
                  <p:cNvPr id="25607" name="Freeform 7"/>
                  <p:cNvSpPr>
                    <a:spLocks/>
                  </p:cNvSpPr>
                  <p:nvPr userDrawn="1"/>
                </p:nvSpPr>
                <p:spPr bwMode="hidden">
                  <a:xfrm>
                    <a:off x="400" y="815"/>
                    <a:ext cx="3964" cy="3501"/>
                  </a:xfrm>
                  <a:custGeom>
                    <a:avLst/>
                    <a:gdLst/>
                    <a:ahLst/>
                    <a:cxnLst>
                      <a:cxn ang="0">
                        <a:pos x="3946" y="2860"/>
                      </a:cxn>
                      <a:cxn ang="0">
                        <a:pos x="3910" y="2614"/>
                      </a:cxn>
                      <a:cxn ang="0">
                        <a:pos x="3839" y="2368"/>
                      </a:cxn>
                      <a:cxn ang="0">
                        <a:pos x="3731" y="2110"/>
                      </a:cxn>
                      <a:cxn ang="0">
                        <a:pos x="3593" y="1853"/>
                      </a:cxn>
                      <a:cxn ang="0">
                        <a:pos x="3432" y="1595"/>
                      </a:cxn>
                      <a:cxn ang="0">
                        <a:pos x="3241" y="1343"/>
                      </a:cxn>
                      <a:cxn ang="0">
                        <a:pos x="3025" y="1103"/>
                      </a:cxn>
                      <a:cxn ang="0">
                        <a:pos x="2721" y="815"/>
                      </a:cxn>
                      <a:cxn ang="0">
                        <a:pos x="2332" y="522"/>
                      </a:cxn>
                      <a:cxn ang="0">
                        <a:pos x="1943" y="288"/>
                      </a:cxn>
                      <a:cxn ang="0">
                        <a:pos x="1555" y="126"/>
                      </a:cxn>
                      <a:cxn ang="0">
                        <a:pos x="1184" y="24"/>
                      </a:cxn>
                      <a:cxn ang="0">
                        <a:pos x="837" y="0"/>
                      </a:cxn>
                      <a:cxn ang="0">
                        <a:pos x="526" y="48"/>
                      </a:cxn>
                      <a:cxn ang="0">
                        <a:pos x="263" y="174"/>
                      </a:cxn>
                      <a:cxn ang="0">
                        <a:pos x="114" y="312"/>
                      </a:cxn>
                      <a:cxn ang="0">
                        <a:pos x="0" y="486"/>
                      </a:cxn>
                      <a:cxn ang="0">
                        <a:pos x="72" y="372"/>
                      </a:cxn>
                      <a:cxn ang="0">
                        <a:pos x="269" y="174"/>
                      </a:cxn>
                      <a:cxn ang="0">
                        <a:pos x="526" y="48"/>
                      </a:cxn>
                      <a:cxn ang="0">
                        <a:pos x="837" y="6"/>
                      </a:cxn>
                      <a:cxn ang="0">
                        <a:pos x="1184" y="30"/>
                      </a:cxn>
                      <a:cxn ang="0">
                        <a:pos x="1555" y="132"/>
                      </a:cxn>
                      <a:cxn ang="0">
                        <a:pos x="1943" y="294"/>
                      </a:cxn>
                      <a:cxn ang="0">
                        <a:pos x="2332" y="528"/>
                      </a:cxn>
                      <a:cxn ang="0">
                        <a:pos x="2715" y="821"/>
                      </a:cxn>
                      <a:cxn ang="0">
                        <a:pos x="3127" y="1223"/>
                      </a:cxn>
                      <a:cxn ang="0">
                        <a:pos x="3336" y="1469"/>
                      </a:cxn>
                      <a:cxn ang="0">
                        <a:pos x="3510" y="1727"/>
                      </a:cxn>
                      <a:cxn ang="0">
                        <a:pos x="3665" y="1984"/>
                      </a:cxn>
                      <a:cxn ang="0">
                        <a:pos x="3785" y="2236"/>
                      </a:cxn>
                      <a:cxn ang="0">
                        <a:pos x="3875" y="2494"/>
                      </a:cxn>
                      <a:cxn ang="0">
                        <a:pos x="3934" y="2740"/>
                      </a:cxn>
                      <a:cxn ang="0">
                        <a:pos x="3952" y="2973"/>
                      </a:cxn>
                      <a:cxn ang="0">
                        <a:pos x="3922" y="3255"/>
                      </a:cxn>
                      <a:cxn ang="0">
                        <a:pos x="3833" y="3501"/>
                      </a:cxn>
                      <a:cxn ang="0">
                        <a:pos x="3886" y="3387"/>
                      </a:cxn>
                      <a:cxn ang="0">
                        <a:pos x="3946" y="3123"/>
                      </a:cxn>
                      <a:cxn ang="0">
                        <a:pos x="3952" y="2973"/>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608" name="Freeform 8"/>
                  <p:cNvSpPr>
                    <a:spLocks/>
                  </p:cNvSpPr>
                  <p:nvPr userDrawn="1"/>
                </p:nvSpPr>
                <p:spPr bwMode="hidden">
                  <a:xfrm>
                    <a:off x="406" y="953"/>
                    <a:ext cx="3803" cy="3363"/>
                  </a:xfrm>
                  <a:custGeom>
                    <a:avLst/>
                    <a:gdLst/>
                    <a:ahLst/>
                    <a:cxnLst>
                      <a:cxn ang="0">
                        <a:pos x="676" y="2416"/>
                      </a:cxn>
                      <a:cxn ang="0">
                        <a:pos x="419" y="2062"/>
                      </a:cxn>
                      <a:cxn ang="0">
                        <a:pos x="215" y="1703"/>
                      </a:cxn>
                      <a:cxn ang="0">
                        <a:pos x="78" y="1343"/>
                      </a:cxn>
                      <a:cxn ang="0">
                        <a:pos x="12" y="1001"/>
                      </a:cxn>
                      <a:cxn ang="0">
                        <a:pos x="18" y="701"/>
                      </a:cxn>
                      <a:cxn ang="0">
                        <a:pos x="96" y="450"/>
                      </a:cxn>
                      <a:cxn ang="0">
                        <a:pos x="239" y="246"/>
                      </a:cxn>
                      <a:cxn ang="0">
                        <a:pos x="580" y="48"/>
                      </a:cxn>
                      <a:cxn ang="0">
                        <a:pos x="1028" y="6"/>
                      </a:cxn>
                      <a:cxn ang="0">
                        <a:pos x="1543" y="120"/>
                      </a:cxn>
                      <a:cxn ang="0">
                        <a:pos x="2087" y="378"/>
                      </a:cxn>
                      <a:cxn ang="0">
                        <a:pos x="2631" y="773"/>
                      </a:cxn>
                      <a:cxn ang="0">
                        <a:pos x="3115" y="1265"/>
                      </a:cxn>
                      <a:cxn ang="0">
                        <a:pos x="3378" y="1625"/>
                      </a:cxn>
                      <a:cxn ang="0">
                        <a:pos x="3582" y="1984"/>
                      </a:cxn>
                      <a:cxn ang="0">
                        <a:pos x="3719" y="2344"/>
                      </a:cxn>
                      <a:cxn ang="0">
                        <a:pos x="3785" y="2686"/>
                      </a:cxn>
                      <a:cxn ang="0">
                        <a:pos x="3749" y="3105"/>
                      </a:cxn>
                      <a:cxn ang="0">
                        <a:pos x="3629" y="3363"/>
                      </a:cxn>
                      <a:cxn ang="0">
                        <a:pos x="3779" y="2967"/>
                      </a:cxn>
                      <a:cxn ang="0">
                        <a:pos x="3791" y="2794"/>
                      </a:cxn>
                      <a:cxn ang="0">
                        <a:pos x="3749" y="2458"/>
                      </a:cxn>
                      <a:cxn ang="0">
                        <a:pos x="3635" y="2104"/>
                      </a:cxn>
                      <a:cxn ang="0">
                        <a:pos x="3456" y="1739"/>
                      </a:cxn>
                      <a:cxn ang="0">
                        <a:pos x="3211" y="1385"/>
                      </a:cxn>
                      <a:cxn ang="0">
                        <a:pos x="2804" y="929"/>
                      </a:cxn>
                      <a:cxn ang="0">
                        <a:pos x="2272" y="492"/>
                      </a:cxn>
                      <a:cxn ang="0">
                        <a:pos x="1722" y="192"/>
                      </a:cxn>
                      <a:cxn ang="0">
                        <a:pos x="1190" y="24"/>
                      </a:cxn>
                      <a:cxn ang="0">
                        <a:pos x="717" y="12"/>
                      </a:cxn>
                      <a:cxn ang="0">
                        <a:pos x="335" y="162"/>
                      </a:cxn>
                      <a:cxn ang="0">
                        <a:pos x="132" y="378"/>
                      </a:cxn>
                      <a:cxn ang="0">
                        <a:pos x="36" y="612"/>
                      </a:cxn>
                      <a:cxn ang="0">
                        <a:pos x="0" y="893"/>
                      </a:cxn>
                      <a:cxn ang="0">
                        <a:pos x="42" y="1229"/>
                      </a:cxn>
                      <a:cxn ang="0">
                        <a:pos x="161" y="1583"/>
                      </a:cxn>
                      <a:cxn ang="0">
                        <a:pos x="341" y="1942"/>
                      </a:cxn>
                      <a:cxn ang="0">
                        <a:pos x="580" y="2302"/>
                      </a:cxn>
                      <a:cxn ang="0">
                        <a:pos x="987" y="2758"/>
                      </a:cxn>
                      <a:cxn ang="0">
                        <a:pos x="1596" y="3237"/>
                      </a:cxn>
                      <a:cxn ang="0">
                        <a:pos x="1596" y="3237"/>
                      </a:cxn>
                      <a:cxn ang="0">
                        <a:pos x="993" y="2758"/>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609" name="Freeform 9"/>
                  <p:cNvSpPr>
                    <a:spLocks/>
                  </p:cNvSpPr>
                  <p:nvPr userDrawn="1"/>
                </p:nvSpPr>
                <p:spPr bwMode="hidden">
                  <a:xfrm>
                    <a:off x="514" y="1091"/>
                    <a:ext cx="3538" cy="3225"/>
                  </a:xfrm>
                  <a:custGeom>
                    <a:avLst/>
                    <a:gdLst/>
                    <a:ahLst/>
                    <a:cxnLst>
                      <a:cxn ang="0">
                        <a:pos x="538" y="2146"/>
                      </a:cxn>
                      <a:cxn ang="0">
                        <a:pos x="317" y="1816"/>
                      </a:cxn>
                      <a:cxn ang="0">
                        <a:pos x="149" y="1481"/>
                      </a:cxn>
                      <a:cxn ang="0">
                        <a:pos x="41" y="1151"/>
                      </a:cxn>
                      <a:cxn ang="0">
                        <a:pos x="0" y="839"/>
                      </a:cxn>
                      <a:cxn ang="0">
                        <a:pos x="30" y="575"/>
                      </a:cxn>
                      <a:cxn ang="0">
                        <a:pos x="125" y="354"/>
                      </a:cxn>
                      <a:cxn ang="0">
                        <a:pos x="317" y="150"/>
                      </a:cxn>
                      <a:cxn ang="0">
                        <a:pos x="669" y="12"/>
                      </a:cxn>
                      <a:cxn ang="0">
                        <a:pos x="1112" y="24"/>
                      </a:cxn>
                      <a:cxn ang="0">
                        <a:pos x="1608" y="174"/>
                      </a:cxn>
                      <a:cxn ang="0">
                        <a:pos x="2116" y="456"/>
                      </a:cxn>
                      <a:cxn ang="0">
                        <a:pos x="2613" y="857"/>
                      </a:cxn>
                      <a:cxn ang="0">
                        <a:pos x="3073" y="1391"/>
                      </a:cxn>
                      <a:cxn ang="0">
                        <a:pos x="3276" y="1726"/>
                      </a:cxn>
                      <a:cxn ang="0">
                        <a:pos x="3426" y="2062"/>
                      </a:cxn>
                      <a:cxn ang="0">
                        <a:pos x="3509" y="2386"/>
                      </a:cxn>
                      <a:cxn ang="0">
                        <a:pos x="3521" y="2680"/>
                      </a:cxn>
                      <a:cxn ang="0">
                        <a:pos x="3474" y="2931"/>
                      </a:cxn>
                      <a:cxn ang="0">
                        <a:pos x="3360" y="3141"/>
                      </a:cxn>
                      <a:cxn ang="0">
                        <a:pos x="3282" y="3225"/>
                      </a:cxn>
                      <a:cxn ang="0">
                        <a:pos x="3312" y="3201"/>
                      </a:cxn>
                      <a:cxn ang="0">
                        <a:pos x="3444" y="3009"/>
                      </a:cxn>
                      <a:cxn ang="0">
                        <a:pos x="3515" y="2769"/>
                      </a:cxn>
                      <a:cxn ang="0">
                        <a:pos x="3521" y="2488"/>
                      </a:cxn>
                      <a:cxn ang="0">
                        <a:pos x="3462" y="2170"/>
                      </a:cxn>
                      <a:cxn ang="0">
                        <a:pos x="3336" y="1834"/>
                      </a:cxn>
                      <a:cxn ang="0">
                        <a:pos x="3145" y="1499"/>
                      </a:cxn>
                      <a:cxn ang="0">
                        <a:pos x="2816" y="1061"/>
                      </a:cxn>
                      <a:cxn ang="0">
                        <a:pos x="2284" y="575"/>
                      </a:cxn>
                      <a:cxn ang="0">
                        <a:pos x="1775" y="252"/>
                      </a:cxn>
                      <a:cxn ang="0">
                        <a:pos x="1273" y="60"/>
                      </a:cxn>
                      <a:cxn ang="0">
                        <a:pos x="807" y="0"/>
                      </a:cxn>
                      <a:cxn ang="0">
                        <a:pos x="418" y="84"/>
                      </a:cxn>
                      <a:cxn ang="0">
                        <a:pos x="167" y="288"/>
                      </a:cxn>
                      <a:cxn ang="0">
                        <a:pos x="53" y="498"/>
                      </a:cxn>
                      <a:cxn ang="0">
                        <a:pos x="0" y="749"/>
                      </a:cxn>
                      <a:cxn ang="0">
                        <a:pos x="18" y="1043"/>
                      </a:cxn>
                      <a:cxn ang="0">
                        <a:pos x="101" y="1373"/>
                      </a:cxn>
                      <a:cxn ang="0">
                        <a:pos x="251" y="1708"/>
                      </a:cxn>
                      <a:cxn ang="0">
                        <a:pos x="454" y="2038"/>
                      </a:cxn>
                      <a:cxn ang="0">
                        <a:pos x="914" y="2572"/>
                      </a:cxn>
                      <a:cxn ang="0">
                        <a:pos x="1255" y="2865"/>
                      </a:cxn>
                      <a:cxn ang="0">
                        <a:pos x="1608" y="3099"/>
                      </a:cxn>
                      <a:cxn ang="0">
                        <a:pos x="1853" y="3225"/>
                      </a:cxn>
                      <a:cxn ang="0">
                        <a:pos x="1494" y="3027"/>
                      </a:cxn>
                      <a:cxn ang="0">
                        <a:pos x="1142" y="2769"/>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6" name="Group 10"/>
                  <p:cNvGrpSpPr>
                    <a:grpSpLocks/>
                  </p:cNvGrpSpPr>
                  <p:nvPr userDrawn="1"/>
                </p:nvGrpSpPr>
                <p:grpSpPr bwMode="auto">
                  <a:xfrm>
                    <a:off x="0" y="522"/>
                    <a:ext cx="4751" cy="3794"/>
                    <a:chOff x="0" y="522"/>
                    <a:chExt cx="4751" cy="3794"/>
                  </a:xfrm>
                </p:grpSpPr>
                <p:sp>
                  <p:nvSpPr>
                    <p:cNvPr id="25611" name="Freeform 11"/>
                    <p:cNvSpPr>
                      <a:spLocks/>
                    </p:cNvSpPr>
                    <p:nvPr userDrawn="1"/>
                  </p:nvSpPr>
                  <p:spPr bwMode="hidden">
                    <a:xfrm>
                      <a:off x="400" y="522"/>
                      <a:ext cx="4264" cy="3794"/>
                    </a:xfrm>
                    <a:custGeom>
                      <a:avLst/>
                      <a:gdLst/>
                      <a:ahLst/>
                      <a:cxnLst>
                        <a:cxn ang="0">
                          <a:pos x="4245" y="3237"/>
                        </a:cxn>
                        <a:cxn ang="0">
                          <a:pos x="4203" y="2961"/>
                        </a:cxn>
                        <a:cxn ang="0">
                          <a:pos x="4120" y="2679"/>
                        </a:cxn>
                        <a:cxn ang="0">
                          <a:pos x="4000" y="2391"/>
                        </a:cxn>
                        <a:cxn ang="0">
                          <a:pos x="3845" y="2098"/>
                        </a:cxn>
                        <a:cxn ang="0">
                          <a:pos x="3659" y="1810"/>
                        </a:cxn>
                        <a:cxn ang="0">
                          <a:pos x="3438" y="1528"/>
                        </a:cxn>
                        <a:cxn ang="0">
                          <a:pos x="3193" y="1252"/>
                        </a:cxn>
                        <a:cxn ang="0">
                          <a:pos x="2858" y="935"/>
                        </a:cxn>
                        <a:cxn ang="0">
                          <a:pos x="2434" y="605"/>
                        </a:cxn>
                        <a:cxn ang="0">
                          <a:pos x="1991" y="341"/>
                        </a:cxn>
                        <a:cxn ang="0">
                          <a:pos x="1549" y="143"/>
                        </a:cxn>
                        <a:cxn ang="0">
                          <a:pos x="1124" y="35"/>
                        </a:cxn>
                        <a:cxn ang="0">
                          <a:pos x="741" y="0"/>
                        </a:cxn>
                        <a:cxn ang="0">
                          <a:pos x="401" y="47"/>
                        </a:cxn>
                        <a:cxn ang="0">
                          <a:pos x="120" y="173"/>
                        </a:cxn>
                        <a:cxn ang="0">
                          <a:pos x="0" y="269"/>
                        </a:cxn>
                        <a:cxn ang="0">
                          <a:pos x="263" y="101"/>
                        </a:cxn>
                        <a:cxn ang="0">
                          <a:pos x="586" y="18"/>
                        </a:cxn>
                        <a:cxn ang="0">
                          <a:pos x="957" y="18"/>
                        </a:cxn>
                        <a:cxn ang="0">
                          <a:pos x="1357" y="95"/>
                        </a:cxn>
                        <a:cxn ang="0">
                          <a:pos x="1782" y="245"/>
                        </a:cxn>
                        <a:cxn ang="0">
                          <a:pos x="2212" y="467"/>
                        </a:cxn>
                        <a:cxn ang="0">
                          <a:pos x="2643" y="761"/>
                        </a:cxn>
                        <a:cxn ang="0">
                          <a:pos x="3061" y="1120"/>
                        </a:cxn>
                        <a:cxn ang="0">
                          <a:pos x="3318" y="1390"/>
                        </a:cxn>
                        <a:cxn ang="0">
                          <a:pos x="3552" y="1666"/>
                        </a:cxn>
                        <a:cxn ang="0">
                          <a:pos x="3755" y="1954"/>
                        </a:cxn>
                        <a:cxn ang="0">
                          <a:pos x="3922" y="2247"/>
                        </a:cxn>
                        <a:cxn ang="0">
                          <a:pos x="4060" y="2535"/>
                        </a:cxn>
                        <a:cxn ang="0">
                          <a:pos x="4162" y="2823"/>
                        </a:cxn>
                        <a:cxn ang="0">
                          <a:pos x="4221" y="3105"/>
                        </a:cxn>
                        <a:cxn ang="0">
                          <a:pos x="4245" y="3368"/>
                        </a:cxn>
                        <a:cxn ang="0">
                          <a:pos x="4233" y="3590"/>
                        </a:cxn>
                        <a:cxn ang="0">
                          <a:pos x="4185" y="3794"/>
                        </a:cxn>
                        <a:cxn ang="0">
                          <a:pos x="4215" y="3692"/>
                        </a:cxn>
                        <a:cxn ang="0">
                          <a:pos x="4245" y="3482"/>
                        </a:cxn>
                        <a:cxn ang="0">
                          <a:pos x="4251" y="3368"/>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7" name="Group 12"/>
                    <p:cNvGrpSpPr>
                      <a:grpSpLocks/>
                    </p:cNvGrpSpPr>
                    <p:nvPr userDrawn="1"/>
                  </p:nvGrpSpPr>
                  <p:grpSpPr bwMode="auto">
                    <a:xfrm>
                      <a:off x="0" y="659"/>
                      <a:ext cx="4751" cy="3657"/>
                      <a:chOff x="0" y="659"/>
                      <a:chExt cx="4751" cy="3657"/>
                    </a:xfrm>
                  </p:grpSpPr>
                  <p:sp>
                    <p:nvSpPr>
                      <p:cNvPr id="25613" name="Freeform 13"/>
                      <p:cNvSpPr>
                        <a:spLocks/>
                      </p:cNvSpPr>
                      <p:nvPr userDrawn="1"/>
                    </p:nvSpPr>
                    <p:spPr bwMode="hidden">
                      <a:xfrm>
                        <a:off x="400" y="659"/>
                        <a:ext cx="4121" cy="3657"/>
                      </a:xfrm>
                      <a:custGeom>
                        <a:avLst/>
                        <a:gdLst/>
                        <a:ahLst/>
                        <a:cxnLst>
                          <a:cxn ang="0">
                            <a:pos x="161" y="186"/>
                          </a:cxn>
                          <a:cxn ang="0">
                            <a:pos x="442" y="54"/>
                          </a:cxn>
                          <a:cxn ang="0">
                            <a:pos x="771" y="6"/>
                          </a:cxn>
                          <a:cxn ang="0">
                            <a:pos x="1136" y="36"/>
                          </a:cxn>
                          <a:cxn ang="0">
                            <a:pos x="1537" y="144"/>
                          </a:cxn>
                          <a:cxn ang="0">
                            <a:pos x="1949" y="324"/>
                          </a:cxn>
                          <a:cxn ang="0">
                            <a:pos x="2368" y="570"/>
                          </a:cxn>
                          <a:cxn ang="0">
                            <a:pos x="2780" y="888"/>
                          </a:cxn>
                          <a:cxn ang="0">
                            <a:pos x="3103" y="1193"/>
                          </a:cxn>
                          <a:cxn ang="0">
                            <a:pos x="3336" y="1451"/>
                          </a:cxn>
                          <a:cxn ang="0">
                            <a:pos x="3540" y="1721"/>
                          </a:cxn>
                          <a:cxn ang="0">
                            <a:pos x="3719" y="1997"/>
                          </a:cxn>
                          <a:cxn ang="0">
                            <a:pos x="3863" y="2272"/>
                          </a:cxn>
                          <a:cxn ang="0">
                            <a:pos x="3976" y="2548"/>
                          </a:cxn>
                          <a:cxn ang="0">
                            <a:pos x="4060" y="2818"/>
                          </a:cxn>
                          <a:cxn ang="0">
                            <a:pos x="4102" y="3070"/>
                          </a:cxn>
                          <a:cxn ang="0">
                            <a:pos x="4102" y="3321"/>
                          </a:cxn>
                          <a:cxn ang="0">
                            <a:pos x="4060" y="3549"/>
                          </a:cxn>
                          <a:cxn ang="0">
                            <a:pos x="4030" y="3657"/>
                          </a:cxn>
                          <a:cxn ang="0">
                            <a:pos x="4090" y="3447"/>
                          </a:cxn>
                          <a:cxn ang="0">
                            <a:pos x="4108" y="3213"/>
                          </a:cxn>
                          <a:cxn ang="0">
                            <a:pos x="4102" y="3070"/>
                          </a:cxn>
                          <a:cxn ang="0">
                            <a:pos x="4060" y="2812"/>
                          </a:cxn>
                          <a:cxn ang="0">
                            <a:pos x="3982" y="2548"/>
                          </a:cxn>
                          <a:cxn ang="0">
                            <a:pos x="3869" y="2272"/>
                          </a:cxn>
                          <a:cxn ang="0">
                            <a:pos x="3725" y="1997"/>
                          </a:cxn>
                          <a:cxn ang="0">
                            <a:pos x="3546" y="1721"/>
                          </a:cxn>
                          <a:cxn ang="0">
                            <a:pos x="3342" y="1451"/>
                          </a:cxn>
                          <a:cxn ang="0">
                            <a:pos x="3109" y="1187"/>
                          </a:cxn>
                          <a:cxn ang="0">
                            <a:pos x="2792" y="888"/>
                          </a:cxn>
                          <a:cxn ang="0">
                            <a:pos x="2386" y="576"/>
                          </a:cxn>
                          <a:cxn ang="0">
                            <a:pos x="1967" y="330"/>
                          </a:cxn>
                          <a:cxn ang="0">
                            <a:pos x="1543" y="144"/>
                          </a:cxn>
                          <a:cxn ang="0">
                            <a:pos x="1130" y="30"/>
                          </a:cxn>
                          <a:cxn ang="0">
                            <a:pos x="753" y="0"/>
                          </a:cxn>
                          <a:cxn ang="0">
                            <a:pos x="431" y="54"/>
                          </a:cxn>
                          <a:cxn ang="0">
                            <a:pos x="161" y="186"/>
                          </a:cxn>
                          <a:cxn ang="0">
                            <a:pos x="24" y="306"/>
                          </a:cxn>
                          <a:cxn ang="0">
                            <a:pos x="0" y="336"/>
                          </a:cxn>
                          <a:cxn ang="0">
                            <a:pos x="48" y="282"/>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8" name="Group 14"/>
                      <p:cNvGrpSpPr>
                        <a:grpSpLocks/>
                      </p:cNvGrpSpPr>
                      <p:nvPr userDrawn="1"/>
                    </p:nvGrpSpPr>
                    <p:grpSpPr bwMode="auto">
                      <a:xfrm>
                        <a:off x="0" y="808"/>
                        <a:ext cx="4751" cy="3508"/>
                        <a:chOff x="-400" y="808"/>
                        <a:chExt cx="4751" cy="3508"/>
                      </a:xfrm>
                    </p:grpSpPr>
                    <p:sp>
                      <p:nvSpPr>
                        <p:cNvPr id="25615"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16"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17"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18"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19"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0"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1"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2"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3"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4"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5"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6"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7"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8"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29"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0"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1"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2"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3"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4"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5"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6"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7"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8"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39"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0"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1"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2"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3"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4"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5"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6"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7"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8"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49"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50" name="Freeform 50"/>
                        <p:cNvSpPr>
                          <a:spLocks/>
                        </p:cNvSpPr>
                        <p:nvPr userDrawn="1"/>
                      </p:nvSpPr>
                      <p:spPr bwMode="hidden">
                        <a:xfrm>
                          <a:off x="0" y="2548"/>
                          <a:ext cx="1542" cy="1768"/>
                        </a:xfrm>
                        <a:custGeom>
                          <a:avLst/>
                          <a:gdLst/>
                          <a:ahLst/>
                          <a:cxnLst>
                            <a:cxn ang="0">
                              <a:pos x="909" y="1264"/>
                            </a:cxn>
                            <a:cxn ang="0">
                              <a:pos x="1058" y="1402"/>
                            </a:cxn>
                            <a:cxn ang="0">
                              <a:pos x="1214" y="1528"/>
                            </a:cxn>
                            <a:cxn ang="0">
                              <a:pos x="1369" y="1654"/>
                            </a:cxn>
                            <a:cxn ang="0">
                              <a:pos x="1531" y="1768"/>
                            </a:cxn>
                            <a:cxn ang="0">
                              <a:pos x="1537" y="1768"/>
                            </a:cxn>
                            <a:cxn ang="0">
                              <a:pos x="1375" y="1654"/>
                            </a:cxn>
                            <a:cxn ang="0">
                              <a:pos x="1220" y="1534"/>
                            </a:cxn>
                            <a:cxn ang="0">
                              <a:pos x="1064" y="1402"/>
                            </a:cxn>
                            <a:cxn ang="0">
                              <a:pos x="915" y="1258"/>
                            </a:cxn>
                            <a:cxn ang="0">
                              <a:pos x="765" y="1115"/>
                            </a:cxn>
                            <a:cxn ang="0">
                              <a:pos x="628" y="959"/>
                            </a:cxn>
                            <a:cxn ang="0">
                              <a:pos x="496" y="803"/>
                            </a:cxn>
                            <a:cxn ang="0">
                              <a:pos x="377" y="647"/>
                            </a:cxn>
                            <a:cxn ang="0">
                              <a:pos x="269" y="485"/>
                            </a:cxn>
                            <a:cxn ang="0">
                              <a:pos x="167" y="323"/>
                            </a:cxn>
                            <a:cxn ang="0">
                              <a:pos x="78" y="161"/>
                            </a:cxn>
                            <a:cxn ang="0">
                              <a:pos x="0" y="0"/>
                            </a:cxn>
                            <a:cxn ang="0">
                              <a:pos x="0" y="12"/>
                            </a:cxn>
                            <a:cxn ang="0">
                              <a:pos x="78" y="173"/>
                            </a:cxn>
                            <a:cxn ang="0">
                              <a:pos x="167" y="335"/>
                            </a:cxn>
                            <a:cxn ang="0">
                              <a:pos x="269" y="491"/>
                            </a:cxn>
                            <a:cxn ang="0">
                              <a:pos x="377" y="653"/>
                            </a:cxn>
                            <a:cxn ang="0">
                              <a:pos x="496" y="809"/>
                            </a:cxn>
                            <a:cxn ang="0">
                              <a:pos x="628" y="965"/>
                            </a:cxn>
                            <a:cxn ang="0">
                              <a:pos x="765" y="1121"/>
                            </a:cxn>
                            <a:cxn ang="0">
                              <a:pos x="909" y="1264"/>
                            </a:cxn>
                            <a:cxn ang="0">
                              <a:pos x="909" y="1264"/>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nvGrpSpPr>
                        <p:cNvPr id="9" name="Group 51"/>
                        <p:cNvGrpSpPr>
                          <a:grpSpLocks/>
                        </p:cNvGrpSpPr>
                        <p:nvPr userDrawn="1"/>
                      </p:nvGrpSpPr>
                      <p:grpSpPr bwMode="auto">
                        <a:xfrm>
                          <a:off x="0" y="1812"/>
                          <a:ext cx="3672" cy="2049"/>
                          <a:chOff x="5" y="1816"/>
                          <a:chExt cx="3672" cy="2049"/>
                        </a:xfrm>
                      </p:grpSpPr>
                      <p:sp>
                        <p:nvSpPr>
                          <p:cNvPr id="25652" name="Oval 52"/>
                          <p:cNvSpPr>
                            <a:spLocks noChangeArrowheads="1"/>
                          </p:cNvSpPr>
                          <p:nvPr userDrawn="1"/>
                        </p:nvSpPr>
                        <p:spPr bwMode="hidden">
                          <a:xfrm rot="-2819839">
                            <a:off x="1544" y="2871"/>
                            <a:ext cx="161" cy="280"/>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53"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54"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55"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56" name="Oval 56"/>
                          <p:cNvSpPr>
                            <a:spLocks noChangeArrowheads="1"/>
                          </p:cNvSpPr>
                          <p:nvPr userDrawn="1"/>
                        </p:nvSpPr>
                        <p:spPr bwMode="hidden">
                          <a:xfrm rot="-2819839">
                            <a:off x="1294" y="2200"/>
                            <a:ext cx="786" cy="1467"/>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57"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58" name="Oval 58"/>
                          <p:cNvSpPr>
                            <a:spLocks noChangeArrowheads="1"/>
                          </p:cNvSpPr>
                          <p:nvPr userDrawn="1"/>
                        </p:nvSpPr>
                        <p:spPr bwMode="hidden">
                          <a:xfrm rot="-2819839">
                            <a:off x="1156" y="1867"/>
                            <a:ext cx="1167" cy="2094"/>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59"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60" name="Oval 60"/>
                          <p:cNvSpPr>
                            <a:spLocks noChangeArrowheads="1"/>
                          </p:cNvSpPr>
                          <p:nvPr userDrawn="1"/>
                        </p:nvSpPr>
                        <p:spPr bwMode="hidden">
                          <a:xfrm rot="-2819839">
                            <a:off x="999" y="1538"/>
                            <a:ext cx="1563" cy="2696"/>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61" name="Oval 61"/>
                          <p:cNvSpPr>
                            <a:spLocks noChangeArrowheads="1"/>
                          </p:cNvSpPr>
                          <p:nvPr userDrawn="1"/>
                        </p:nvSpPr>
                        <p:spPr bwMode="hidden">
                          <a:xfrm rot="-2819839">
                            <a:off x="933" y="1359"/>
                            <a:ext cx="1711" cy="3016"/>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62"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663" name="Oval 63"/>
                          <p:cNvSpPr>
                            <a:spLocks noChangeArrowheads="1"/>
                          </p:cNvSpPr>
                          <p:nvPr userDrawn="1"/>
                        </p:nvSpPr>
                        <p:spPr bwMode="hidden">
                          <a:xfrm rot="-2780025">
                            <a:off x="817" y="1004"/>
                            <a:ext cx="2049" cy="3672"/>
                          </a:xfrm>
                          <a:prstGeom prst="ellipse">
                            <a:avLst/>
                          </a:prstGeom>
                          <a:noFill/>
                          <a:ln w="9525">
                            <a:solidFill>
                              <a:schemeClr val="accent2"/>
                            </a:solid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grpSp>
                    <p:sp>
                      <p:nvSpPr>
                        <p:cNvPr id="25664"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65"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66"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67"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68"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69"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0"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1"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2"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3"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4"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5"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6"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7"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8"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79"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0"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1"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2"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3"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4"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5"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6"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7"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8"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89"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0"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1"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2"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3"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4"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5"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6"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7"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8"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699"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grpSp>
                </p:grpSp>
              </p:grpSp>
            </p:grpSp>
          </p:grpSp>
          <p:grpSp>
            <p:nvGrpSpPr>
              <p:cNvPr id="10" name="Group 100"/>
              <p:cNvGrpSpPr>
                <a:grpSpLocks/>
              </p:cNvGrpSpPr>
              <p:nvPr userDrawn="1"/>
            </p:nvGrpSpPr>
            <p:grpSpPr bwMode="auto">
              <a:xfrm>
                <a:off x="402" y="1454"/>
                <a:ext cx="2787" cy="2866"/>
                <a:chOff x="2" y="1454"/>
                <a:chExt cx="2787" cy="2866"/>
              </a:xfrm>
            </p:grpSpPr>
            <p:sp>
              <p:nvSpPr>
                <p:cNvPr id="25701"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02"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grpSp>
              <p:nvGrpSpPr>
                <p:cNvPr id="11" name="Group 103"/>
                <p:cNvGrpSpPr>
                  <a:grpSpLocks/>
                </p:cNvGrpSpPr>
                <p:nvPr userDrawn="1"/>
              </p:nvGrpSpPr>
              <p:grpSpPr bwMode="auto">
                <a:xfrm>
                  <a:off x="2" y="2738"/>
                  <a:ext cx="1317" cy="1582"/>
                  <a:chOff x="2" y="2738"/>
                  <a:chExt cx="1317" cy="1582"/>
                </a:xfrm>
              </p:grpSpPr>
              <p:sp>
                <p:nvSpPr>
                  <p:cNvPr id="25704"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05" name="Freeform 105"/>
                  <p:cNvSpPr>
                    <a:spLocks/>
                  </p:cNvSpPr>
                  <p:nvPr userDrawn="1"/>
                </p:nvSpPr>
                <p:spPr bwMode="hidden">
                  <a:xfrm>
                    <a:off x="2" y="3218"/>
                    <a:ext cx="1006" cy="1102"/>
                  </a:xfrm>
                  <a:custGeom>
                    <a:avLst/>
                    <a:gdLst/>
                    <a:ahLst/>
                    <a:cxnLst>
                      <a:cxn ang="0">
                        <a:pos x="1006" y="1102"/>
                      </a:cxn>
                      <a:cxn ang="0">
                        <a:pos x="696" y="823"/>
                      </a:cxn>
                      <a:cxn ang="0">
                        <a:pos x="333" y="447"/>
                      </a:cxn>
                      <a:cxn ang="0">
                        <a:pos x="51" y="76"/>
                      </a:cxn>
                      <a:cxn ang="0">
                        <a:pos x="0" y="0"/>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06"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07"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08"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09"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10"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11"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5712"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grpSp>
          </p:grpSp>
        </p:grpSp>
        <p:grpSp>
          <p:nvGrpSpPr>
            <p:cNvPr id="12" name="Group 113"/>
            <p:cNvGrpSpPr>
              <a:grpSpLocks/>
            </p:cNvGrpSpPr>
            <p:nvPr userDrawn="1"/>
          </p:nvGrpSpPr>
          <p:grpSpPr bwMode="auto">
            <a:xfrm>
              <a:off x="16" y="1326"/>
              <a:ext cx="3325" cy="2948"/>
              <a:chOff x="16" y="1326"/>
              <a:chExt cx="3325" cy="2948"/>
            </a:xfrm>
          </p:grpSpPr>
          <p:sp>
            <p:nvSpPr>
              <p:cNvPr id="25714" name="Freeform 114"/>
              <p:cNvSpPr>
                <a:spLocks/>
              </p:cNvSpPr>
              <p:nvPr/>
            </p:nvSpPr>
            <p:spPr bwMode="hidden">
              <a:xfrm>
                <a:off x="16" y="2656"/>
                <a:ext cx="1440" cy="1618"/>
              </a:xfrm>
              <a:custGeom>
                <a:avLst/>
                <a:gdLst/>
                <a:ahLst/>
                <a:cxnLst>
                  <a:cxn ang="0">
                    <a:pos x="873" y="1150"/>
                  </a:cxn>
                  <a:cxn ang="0">
                    <a:pos x="741" y="1019"/>
                  </a:cxn>
                  <a:cxn ang="0">
                    <a:pos x="610" y="875"/>
                  </a:cxn>
                  <a:cxn ang="0">
                    <a:pos x="490" y="737"/>
                  </a:cxn>
                  <a:cxn ang="0">
                    <a:pos x="377" y="593"/>
                  </a:cxn>
                  <a:cxn ang="0">
                    <a:pos x="275" y="443"/>
                  </a:cxn>
                  <a:cxn ang="0">
                    <a:pos x="173" y="299"/>
                  </a:cxn>
                  <a:cxn ang="0">
                    <a:pos x="84" y="149"/>
                  </a:cxn>
                  <a:cxn ang="0">
                    <a:pos x="0" y="0"/>
                  </a:cxn>
                  <a:cxn ang="0">
                    <a:pos x="0" y="11"/>
                  </a:cxn>
                  <a:cxn ang="0">
                    <a:pos x="84" y="155"/>
                  </a:cxn>
                  <a:cxn ang="0">
                    <a:pos x="173" y="305"/>
                  </a:cxn>
                  <a:cxn ang="0">
                    <a:pos x="269" y="449"/>
                  </a:cxn>
                  <a:cxn ang="0">
                    <a:pos x="377" y="593"/>
                  </a:cxn>
                  <a:cxn ang="0">
                    <a:pos x="490" y="737"/>
                  </a:cxn>
                  <a:cxn ang="0">
                    <a:pos x="610" y="881"/>
                  </a:cxn>
                  <a:cxn ang="0">
                    <a:pos x="735" y="1019"/>
                  </a:cxn>
                  <a:cxn ang="0">
                    <a:pos x="873" y="1150"/>
                  </a:cxn>
                  <a:cxn ang="0">
                    <a:pos x="1010" y="1276"/>
                  </a:cxn>
                  <a:cxn ang="0">
                    <a:pos x="1148" y="1396"/>
                  </a:cxn>
                  <a:cxn ang="0">
                    <a:pos x="1286" y="1510"/>
                  </a:cxn>
                  <a:cxn ang="0">
                    <a:pos x="1429" y="1618"/>
                  </a:cxn>
                  <a:cxn ang="0">
                    <a:pos x="1435" y="1618"/>
                  </a:cxn>
                  <a:cxn ang="0">
                    <a:pos x="1292" y="1510"/>
                  </a:cxn>
                  <a:cxn ang="0">
                    <a:pos x="1154" y="1396"/>
                  </a:cxn>
                  <a:cxn ang="0">
                    <a:pos x="1010" y="1276"/>
                  </a:cxn>
                  <a:cxn ang="0">
                    <a:pos x="873" y="1150"/>
                  </a:cxn>
                  <a:cxn ang="0">
                    <a:pos x="873" y="1150"/>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715" name="Freeform 115"/>
              <p:cNvSpPr>
                <a:spLocks/>
              </p:cNvSpPr>
              <p:nvPr/>
            </p:nvSpPr>
            <p:spPr bwMode="hidden">
              <a:xfrm>
                <a:off x="16" y="2260"/>
                <a:ext cx="1673" cy="2014"/>
              </a:xfrm>
              <a:custGeom>
                <a:avLst/>
                <a:gdLst/>
                <a:ahLst/>
                <a:cxnLst>
                  <a:cxn ang="0">
                    <a:pos x="957" y="1463"/>
                  </a:cxn>
                  <a:cxn ang="0">
                    <a:pos x="789" y="1289"/>
                  </a:cxn>
                  <a:cxn ang="0">
                    <a:pos x="634" y="1115"/>
                  </a:cxn>
                  <a:cxn ang="0">
                    <a:pos x="490" y="929"/>
                  </a:cxn>
                  <a:cxn ang="0">
                    <a:pos x="365" y="743"/>
                  </a:cxn>
                  <a:cxn ang="0">
                    <a:pos x="251" y="557"/>
                  </a:cxn>
                  <a:cxn ang="0">
                    <a:pos x="149" y="372"/>
                  </a:cxn>
                  <a:cxn ang="0">
                    <a:pos x="66" y="186"/>
                  </a:cxn>
                  <a:cxn ang="0">
                    <a:pos x="0" y="0"/>
                  </a:cxn>
                  <a:cxn ang="0">
                    <a:pos x="0" y="12"/>
                  </a:cxn>
                  <a:cxn ang="0">
                    <a:pos x="66" y="198"/>
                  </a:cxn>
                  <a:cxn ang="0">
                    <a:pos x="149" y="384"/>
                  </a:cxn>
                  <a:cxn ang="0">
                    <a:pos x="251" y="569"/>
                  </a:cxn>
                  <a:cxn ang="0">
                    <a:pos x="365" y="755"/>
                  </a:cxn>
                  <a:cxn ang="0">
                    <a:pos x="490" y="935"/>
                  </a:cxn>
                  <a:cxn ang="0">
                    <a:pos x="634" y="1115"/>
                  </a:cxn>
                  <a:cxn ang="0">
                    <a:pos x="789" y="1295"/>
                  </a:cxn>
                  <a:cxn ang="0">
                    <a:pos x="957" y="1463"/>
                  </a:cxn>
                  <a:cxn ang="0">
                    <a:pos x="1130" y="1618"/>
                  </a:cxn>
                  <a:cxn ang="0">
                    <a:pos x="1303" y="1762"/>
                  </a:cxn>
                  <a:cxn ang="0">
                    <a:pos x="1483" y="1894"/>
                  </a:cxn>
                  <a:cxn ang="0">
                    <a:pos x="1662" y="2014"/>
                  </a:cxn>
                  <a:cxn ang="0">
                    <a:pos x="1668" y="2014"/>
                  </a:cxn>
                  <a:cxn ang="0">
                    <a:pos x="1483" y="1894"/>
                  </a:cxn>
                  <a:cxn ang="0">
                    <a:pos x="1303" y="1762"/>
                  </a:cxn>
                  <a:cxn ang="0">
                    <a:pos x="1130" y="1618"/>
                  </a:cxn>
                  <a:cxn ang="0">
                    <a:pos x="957" y="1463"/>
                  </a:cxn>
                  <a:cxn ang="0">
                    <a:pos x="957" y="1463"/>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716" name="Rectangle 116"/>
              <p:cNvSpPr>
                <a:spLocks noChangeArrowheads="1"/>
              </p:cNvSpPr>
              <p:nvPr/>
            </p:nvSpPr>
            <p:spPr bwMode="hidden">
              <a:xfrm rot="-2488720">
                <a:off x="1988" y="1919"/>
                <a:ext cx="1353"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717" name="Rectangle 117"/>
              <p:cNvSpPr>
                <a:spLocks noChangeArrowheads="1"/>
              </p:cNvSpPr>
              <p:nvPr/>
            </p:nvSpPr>
            <p:spPr bwMode="hidden">
              <a:xfrm rot="-5087790">
                <a:off x="1964" y="2613"/>
                <a:ext cx="2217"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718" name="Rectangle 118"/>
              <p:cNvSpPr>
                <a:spLocks noChangeArrowheads="1"/>
              </p:cNvSpPr>
              <p:nvPr/>
            </p:nvSpPr>
            <p:spPr bwMode="hidden">
              <a:xfrm rot="-3417299">
                <a:off x="1018" y="2695"/>
                <a:ext cx="2678"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719" name="Rectangle 119"/>
              <p:cNvSpPr>
                <a:spLocks noChangeArrowheads="1"/>
              </p:cNvSpPr>
              <p:nvPr/>
            </p:nvSpPr>
            <p:spPr bwMode="hidden">
              <a:xfrm rot="-835848">
                <a:off x="688" y="1748"/>
                <a:ext cx="2390" cy="17"/>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grpSp>
            <p:nvGrpSpPr>
              <p:cNvPr id="13" name="Group 120"/>
              <p:cNvGrpSpPr>
                <a:grpSpLocks noChangeAspect="1"/>
              </p:cNvGrpSpPr>
              <p:nvPr/>
            </p:nvGrpSpPr>
            <p:grpSpPr bwMode="auto">
              <a:xfrm>
                <a:off x="3046" y="1326"/>
                <a:ext cx="259" cy="299"/>
                <a:chOff x="3042" y="1265"/>
                <a:chExt cx="367" cy="424"/>
              </a:xfrm>
            </p:grpSpPr>
            <p:sp>
              <p:nvSpPr>
                <p:cNvPr id="25721" name="Oval 121"/>
                <p:cNvSpPr>
                  <a:spLocks noChangeAspect="1" noChangeArrowheads="1"/>
                </p:cNvSpPr>
                <p:nvPr userDrawn="1"/>
              </p:nvSpPr>
              <p:spPr bwMode="hidden">
                <a:xfrm rot="2828979">
                  <a:off x="2982" y="1467"/>
                  <a:ext cx="282" cy="162"/>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fontAlgn="base">
                    <a:spcBef>
                      <a:spcPct val="0"/>
                    </a:spcBef>
                    <a:spcAft>
                      <a:spcPct val="0"/>
                    </a:spcAft>
                    <a:defRPr/>
                  </a:pPr>
                  <a:endParaRPr lang="es-EC">
                    <a:solidFill>
                      <a:srgbClr val="FFFFFF"/>
                    </a:solidFill>
                    <a:latin typeface="Arial" charset="0"/>
                  </a:endParaRPr>
                </a:p>
              </p:txBody>
            </p:sp>
            <p:sp>
              <p:nvSpPr>
                <p:cNvPr id="25722" name="Freeform 122"/>
                <p:cNvSpPr>
                  <a:spLocks noChangeAspect="1"/>
                </p:cNvSpPr>
                <p:nvPr userDrawn="1"/>
              </p:nvSpPr>
              <p:spPr bwMode="hidden">
                <a:xfrm>
                  <a:off x="3070" y="1374"/>
                  <a:ext cx="227" cy="221"/>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723" name="Freeform 123"/>
                <p:cNvSpPr>
                  <a:spLocks noChangeAspect="1"/>
                </p:cNvSpPr>
                <p:nvPr userDrawn="1"/>
              </p:nvSpPr>
              <p:spPr bwMode="hidden">
                <a:xfrm>
                  <a:off x="3144" y="1366"/>
                  <a:ext cx="163" cy="155"/>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724" name="Freeform 124"/>
                <p:cNvSpPr>
                  <a:spLocks noChangeAspect="1"/>
                </p:cNvSpPr>
                <p:nvPr userDrawn="1"/>
              </p:nvSpPr>
              <p:spPr bwMode="hidden">
                <a:xfrm>
                  <a:off x="3202" y="1272"/>
                  <a:ext cx="203" cy="199"/>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5725"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grpSp>
      </p:grpSp>
      <p:sp>
        <p:nvSpPr>
          <p:cNvPr id="25726" name="Rectangle 126"/>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25727" name="Rectangle 1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25728" name="Rectangle 12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fontAlgn="base">
              <a:spcBef>
                <a:spcPct val="0"/>
              </a:spcBef>
              <a:spcAft>
                <a:spcPct val="0"/>
              </a:spcAft>
              <a:defRPr/>
            </a:pPr>
            <a:fld id="{518F9626-33FF-435C-B70F-36B853CA31DC}" type="slidenum">
              <a:rPr lang="es-ES">
                <a:solidFill>
                  <a:srgbClr val="FFFFFF"/>
                </a:solidFill>
              </a:rPr>
              <a:pPr fontAlgn="base">
                <a:spcBef>
                  <a:spcPct val="0"/>
                </a:spcBef>
                <a:spcAft>
                  <a:spcPct val="0"/>
                </a:spcAft>
                <a:defRPr/>
              </a:pPr>
              <a:t>‹Nº›</a:t>
            </a:fld>
            <a:endParaRPr lang="es-ES">
              <a:solidFill>
                <a:srgbClr val="FFFFFF"/>
              </a:solidFill>
            </a:endParaRPr>
          </a:p>
        </p:txBody>
      </p:sp>
      <p:sp>
        <p:nvSpPr>
          <p:cNvPr id="25729" name="Rectangle 129"/>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5730" name="Rectangle 13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6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296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0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0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1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2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2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2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2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2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fontAlgn="base">
                <a:spcBef>
                  <a:spcPct val="0"/>
                </a:spcBef>
                <a:spcAft>
                  <a:spcPct val="0"/>
                </a:spcAft>
                <a:defRPr/>
              </a:pPr>
              <a:endParaRPr lang="es-EC">
                <a:solidFill>
                  <a:srgbClr val="FFFFFF"/>
                </a:solidFill>
                <a:latin typeface="Arial" charset="0"/>
              </a:endParaRPr>
            </a:p>
          </p:txBody>
        </p:sp>
        <p:sp>
          <p:nvSpPr>
            <p:cNvPr id="2973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2973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2973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973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973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n-lt"/>
              </a:defRPr>
            </a:lvl1pPr>
          </a:lstStyle>
          <a:p>
            <a:pPr fontAlgn="base">
              <a:spcBef>
                <a:spcPct val="0"/>
              </a:spcBef>
              <a:spcAft>
                <a:spcPct val="0"/>
              </a:spcAft>
              <a:defRPr/>
            </a:pPr>
            <a:endParaRPr lang="es-ES">
              <a:solidFill>
                <a:srgbClr val="FFFFFF"/>
              </a:solidFill>
            </a:endParaRPr>
          </a:p>
        </p:txBody>
      </p:sp>
      <p:sp>
        <p:nvSpPr>
          <p:cNvPr id="2973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mn-lt"/>
              </a:defRPr>
            </a:lvl1pPr>
          </a:lstStyle>
          <a:p>
            <a:pPr fontAlgn="base">
              <a:spcBef>
                <a:spcPct val="0"/>
              </a:spcBef>
              <a:spcAft>
                <a:spcPct val="0"/>
              </a:spcAft>
              <a:defRPr/>
            </a:pPr>
            <a:endParaRPr lang="es-ES">
              <a:solidFill>
                <a:srgbClr val="FFFFFF"/>
              </a:solidFill>
            </a:endParaRPr>
          </a:p>
        </p:txBody>
      </p:sp>
      <p:sp>
        <p:nvSpPr>
          <p:cNvPr id="2973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mn-lt"/>
              </a:defRPr>
            </a:lvl1pPr>
          </a:lstStyle>
          <a:p>
            <a:pPr fontAlgn="base">
              <a:spcBef>
                <a:spcPct val="0"/>
              </a:spcBef>
              <a:spcAft>
                <a:spcPct val="0"/>
              </a:spcAft>
              <a:defRPr/>
            </a:pPr>
            <a:fld id="{BAED5363-0FFC-4EB6-8AF6-DED97F8158B3}" type="slidenum">
              <a:rPr lang="es-ES">
                <a:solidFill>
                  <a:srgbClr val="FFFFFF"/>
                </a:solidFill>
              </a:rPr>
              <a:pPr fontAlgn="base">
                <a:spcBef>
                  <a:spcPct val="0"/>
                </a:spcBef>
                <a:spcAft>
                  <a:spcPct val="0"/>
                </a:spcAft>
                <a:defRPr/>
              </a:pPr>
              <a:t>‹Nº›</a:t>
            </a:fld>
            <a:endParaRPr lang="es-ES">
              <a:solidFill>
                <a:srgbClr val="FFFFFF"/>
              </a:solidFill>
            </a:endParaRPr>
          </a:p>
        </p:txBody>
      </p:sp>
    </p:spTree>
  </p:cSld>
  <p:clrMap bg1="dk2" tx1="lt1" bg2="dk1"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242175" cy="1981200"/>
            <a:chOff x="0" y="0"/>
            <a:chExt cx="4562" cy="1248"/>
          </a:xfrm>
        </p:grpSpPr>
        <p:sp>
          <p:nvSpPr>
            <p:cNvPr id="3481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sp>
          <p:nvSpPr>
            <p:cNvPr id="3482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fontAlgn="base">
                <a:spcBef>
                  <a:spcPct val="0"/>
                </a:spcBef>
                <a:spcAft>
                  <a:spcPct val="0"/>
                </a:spcAft>
                <a:defRPr/>
              </a:pPr>
              <a:endParaRPr lang="es-EC">
                <a:solidFill>
                  <a:srgbClr val="FFFFFF"/>
                </a:solidFill>
                <a:latin typeface="Arial" charset="0"/>
              </a:endParaRPr>
            </a:p>
          </p:txBody>
        </p:sp>
      </p:grpSp>
      <p:sp>
        <p:nvSpPr>
          <p:cNvPr id="3482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3482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482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3482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3482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fontAlgn="base">
              <a:spcBef>
                <a:spcPct val="0"/>
              </a:spcBef>
              <a:spcAft>
                <a:spcPct val="0"/>
              </a:spcAft>
              <a:defRPr/>
            </a:pPr>
            <a:fld id="{5F249517-4E2D-4AB1-93A2-85A4D5D6CFF2}" type="slidenum">
              <a:rPr lang="es-ES">
                <a:solidFill>
                  <a:srgbClr val="FFFFFF"/>
                </a:solidFill>
              </a:rPr>
              <a:pPr fontAlgn="base">
                <a:spcBef>
                  <a:spcPct val="0"/>
                </a:spcBef>
                <a:spcAft>
                  <a:spcPct val="0"/>
                </a:spcAft>
                <a:defRPr/>
              </a:pPr>
              <a:t>‹Nº›</a:t>
            </a:fld>
            <a:endParaRPr lang="es-ES">
              <a:solidFill>
                <a:srgbClr val="FFFFFF"/>
              </a:solidFill>
            </a:endParaRPr>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59875" cy="6870700"/>
            <a:chOff x="0" y="0"/>
            <a:chExt cx="5770" cy="4328"/>
          </a:xfrm>
        </p:grpSpPr>
        <p:sp>
          <p:nvSpPr>
            <p:cNvPr id="3891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sp>
          <p:nvSpPr>
            <p:cNvPr id="3891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sp>
          <p:nvSpPr>
            <p:cNvPr id="3891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grpSp>
          <p:nvGrpSpPr>
            <p:cNvPr id="3" name="Group 6"/>
            <p:cNvGrpSpPr>
              <a:grpSpLocks/>
            </p:cNvGrpSpPr>
            <p:nvPr/>
          </p:nvGrpSpPr>
          <p:grpSpPr bwMode="auto">
            <a:xfrm>
              <a:off x="4944" y="1"/>
              <a:ext cx="816" cy="3974"/>
              <a:chOff x="4944" y="1"/>
              <a:chExt cx="816" cy="3974"/>
            </a:xfrm>
          </p:grpSpPr>
          <p:grpSp>
            <p:nvGrpSpPr>
              <p:cNvPr id="4" name="Group 7"/>
              <p:cNvGrpSpPr>
                <a:grpSpLocks/>
              </p:cNvGrpSpPr>
              <p:nvPr userDrawn="1"/>
            </p:nvGrpSpPr>
            <p:grpSpPr bwMode="auto">
              <a:xfrm>
                <a:off x="5280" y="1"/>
                <a:ext cx="480" cy="1430"/>
                <a:chOff x="5280" y="1"/>
                <a:chExt cx="480" cy="1430"/>
              </a:xfrm>
            </p:grpSpPr>
            <p:grpSp>
              <p:nvGrpSpPr>
                <p:cNvPr id="5" name="Group 8"/>
                <p:cNvGrpSpPr>
                  <a:grpSpLocks/>
                </p:cNvGrpSpPr>
                <p:nvPr userDrawn="1"/>
              </p:nvGrpSpPr>
              <p:grpSpPr bwMode="auto">
                <a:xfrm rot="-5400000">
                  <a:off x="5484" y="0"/>
                  <a:ext cx="174" cy="176"/>
                  <a:chOff x="1657" y="323"/>
                  <a:chExt cx="1691" cy="2560"/>
                </a:xfrm>
              </p:grpSpPr>
              <p:grpSp>
                <p:nvGrpSpPr>
                  <p:cNvPr id="6" name="Group 9"/>
                  <p:cNvGrpSpPr>
                    <a:grpSpLocks/>
                  </p:cNvGrpSpPr>
                  <p:nvPr/>
                </p:nvGrpSpPr>
                <p:grpSpPr bwMode="auto">
                  <a:xfrm>
                    <a:off x="1657" y="323"/>
                    <a:ext cx="1691" cy="2560"/>
                    <a:chOff x="1657" y="323"/>
                    <a:chExt cx="1691" cy="2560"/>
                  </a:xfrm>
                </p:grpSpPr>
                <p:sp>
                  <p:nvSpPr>
                    <p:cNvPr id="38922" name="Freeform 10"/>
                    <p:cNvSpPr>
                      <a:spLocks/>
                    </p:cNvSpPr>
                    <p:nvPr/>
                  </p:nvSpPr>
                  <p:spPr bwMode="auto">
                    <a:xfrm>
                      <a:off x="212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23" name="Freeform 11"/>
                    <p:cNvSpPr>
                      <a:spLocks/>
                    </p:cNvSpPr>
                    <p:nvPr/>
                  </p:nvSpPr>
                  <p:spPr bwMode="auto">
                    <a:xfrm>
                      <a:off x="1667"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grpSp>
              <p:sp>
                <p:nvSpPr>
                  <p:cNvPr id="38924"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38925" name="Freeform 13"/>
                  <p:cNvSpPr>
                    <a:spLocks/>
                  </p:cNvSpPr>
                  <p:nvPr/>
                </p:nvSpPr>
                <p:spPr bwMode="auto">
                  <a:xfrm>
                    <a:off x="260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26" name="Freeform 14"/>
                  <p:cNvSpPr>
                    <a:spLocks/>
                  </p:cNvSpPr>
                  <p:nvPr/>
                </p:nvSpPr>
                <p:spPr bwMode="auto">
                  <a:xfrm>
                    <a:off x="267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27" name="Freeform 15"/>
                  <p:cNvSpPr>
                    <a:spLocks/>
                  </p:cNvSpPr>
                  <p:nvPr/>
                </p:nvSpPr>
                <p:spPr bwMode="auto">
                  <a:xfrm>
                    <a:off x="2425"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28"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29"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grpSp>
            <p:pic>
              <p:nvPicPr>
                <p:cNvPr id="8237" name="Picture 18"/>
                <p:cNvPicPr>
                  <a:picLocks noChangeAspect="1" noChangeArrowheads="1"/>
                </p:cNvPicPr>
                <p:nvPr userDrawn="1"/>
              </p:nvPicPr>
              <p:blipFill>
                <a:blip r:embed="rId13" cstate="print"/>
                <a:srcRect/>
                <a:stretch>
                  <a:fillRect/>
                </a:stretch>
              </p:blipFill>
              <p:spPr bwMode="auto">
                <a:xfrm>
                  <a:off x="5280" y="144"/>
                  <a:ext cx="186" cy="183"/>
                </a:xfrm>
                <a:prstGeom prst="rect">
                  <a:avLst/>
                </a:prstGeom>
                <a:noFill/>
                <a:ln w="9525">
                  <a:noFill/>
                  <a:miter lim="800000"/>
                  <a:headEnd/>
                  <a:tailEnd/>
                </a:ln>
              </p:spPr>
            </p:pic>
            <p:pic>
              <p:nvPicPr>
                <p:cNvPr id="8238" name="Picture 19"/>
                <p:cNvPicPr>
                  <a:picLocks noChangeAspect="1" noChangeArrowheads="1"/>
                </p:cNvPicPr>
                <p:nvPr userDrawn="1"/>
              </p:nvPicPr>
              <p:blipFill>
                <a:blip r:embed="rId13" cstate="print"/>
                <a:srcRect/>
                <a:stretch>
                  <a:fillRect/>
                </a:stretch>
              </p:blipFill>
              <p:spPr bwMode="auto">
                <a:xfrm>
                  <a:off x="5574" y="144"/>
                  <a:ext cx="186" cy="183"/>
                </a:xfrm>
                <a:prstGeom prst="rect">
                  <a:avLst/>
                </a:prstGeom>
                <a:noFill/>
                <a:ln w="9525">
                  <a:noFill/>
                  <a:miter lim="800000"/>
                  <a:headEnd/>
                  <a:tailEnd/>
                </a:ln>
              </p:spPr>
            </p:pic>
            <p:pic>
              <p:nvPicPr>
                <p:cNvPr id="8239" name="Picture 20"/>
                <p:cNvPicPr>
                  <a:picLocks noChangeAspect="1" noChangeArrowheads="1"/>
                </p:cNvPicPr>
                <p:nvPr userDrawn="1"/>
              </p:nvPicPr>
              <p:blipFill>
                <a:blip r:embed="rId13" cstate="print"/>
                <a:srcRect/>
                <a:stretch>
                  <a:fillRect/>
                </a:stretch>
              </p:blipFill>
              <p:spPr bwMode="auto">
                <a:xfrm>
                  <a:off x="5424" y="336"/>
                  <a:ext cx="186" cy="183"/>
                </a:xfrm>
                <a:prstGeom prst="rect">
                  <a:avLst/>
                </a:prstGeom>
                <a:noFill/>
                <a:ln w="9525">
                  <a:noFill/>
                  <a:miter lim="800000"/>
                  <a:headEnd/>
                  <a:tailEnd/>
                </a:ln>
              </p:spPr>
            </p:pic>
            <p:pic>
              <p:nvPicPr>
                <p:cNvPr id="8240" name="Picture 21"/>
                <p:cNvPicPr>
                  <a:picLocks noChangeAspect="1" noChangeArrowheads="1"/>
                </p:cNvPicPr>
                <p:nvPr userDrawn="1"/>
              </p:nvPicPr>
              <p:blipFill>
                <a:blip r:embed="rId13" cstate="print"/>
                <a:srcRect/>
                <a:stretch>
                  <a:fillRect/>
                </a:stretch>
              </p:blipFill>
              <p:spPr bwMode="auto">
                <a:xfrm>
                  <a:off x="5376" y="576"/>
                  <a:ext cx="186" cy="183"/>
                </a:xfrm>
                <a:prstGeom prst="rect">
                  <a:avLst/>
                </a:prstGeom>
                <a:noFill/>
                <a:ln w="9525">
                  <a:noFill/>
                  <a:miter lim="800000"/>
                  <a:headEnd/>
                  <a:tailEnd/>
                </a:ln>
              </p:spPr>
            </p:pic>
            <p:pic>
              <p:nvPicPr>
                <p:cNvPr id="8241" name="Picture 22"/>
                <p:cNvPicPr>
                  <a:picLocks noChangeAspect="1" noChangeArrowheads="1"/>
                </p:cNvPicPr>
                <p:nvPr userDrawn="1"/>
              </p:nvPicPr>
              <p:blipFill>
                <a:blip r:embed="rId13" cstate="print"/>
                <a:srcRect/>
                <a:stretch>
                  <a:fillRect/>
                </a:stretch>
              </p:blipFill>
              <p:spPr bwMode="auto">
                <a:xfrm>
                  <a:off x="5574" y="528"/>
                  <a:ext cx="186" cy="183"/>
                </a:xfrm>
                <a:prstGeom prst="rect">
                  <a:avLst/>
                </a:prstGeom>
                <a:noFill/>
                <a:ln w="9525">
                  <a:noFill/>
                  <a:miter lim="800000"/>
                  <a:headEnd/>
                  <a:tailEnd/>
                </a:ln>
              </p:spPr>
            </p:pic>
            <p:pic>
              <p:nvPicPr>
                <p:cNvPr id="8242" name="Picture 23"/>
                <p:cNvPicPr>
                  <a:picLocks noChangeAspect="1" noChangeArrowheads="1"/>
                </p:cNvPicPr>
                <p:nvPr userDrawn="1"/>
              </p:nvPicPr>
              <p:blipFill>
                <a:blip r:embed="rId13" cstate="print"/>
                <a:srcRect/>
                <a:stretch>
                  <a:fillRect/>
                </a:stretch>
              </p:blipFill>
              <p:spPr bwMode="auto">
                <a:xfrm>
                  <a:off x="5472" y="768"/>
                  <a:ext cx="186" cy="183"/>
                </a:xfrm>
                <a:prstGeom prst="rect">
                  <a:avLst/>
                </a:prstGeom>
                <a:noFill/>
                <a:ln w="9525">
                  <a:noFill/>
                  <a:miter lim="800000"/>
                  <a:headEnd/>
                  <a:tailEnd/>
                </a:ln>
              </p:spPr>
            </p:pic>
            <p:pic>
              <p:nvPicPr>
                <p:cNvPr id="8243" name="Picture 24"/>
                <p:cNvPicPr>
                  <a:picLocks noChangeAspect="1" noChangeArrowheads="1"/>
                </p:cNvPicPr>
                <p:nvPr userDrawn="1"/>
              </p:nvPicPr>
              <p:blipFill>
                <a:blip r:embed="rId13" cstate="print"/>
                <a:srcRect/>
                <a:stretch>
                  <a:fillRect/>
                </a:stretch>
              </p:blipFill>
              <p:spPr bwMode="auto">
                <a:xfrm>
                  <a:off x="5574" y="1008"/>
                  <a:ext cx="186" cy="183"/>
                </a:xfrm>
                <a:prstGeom prst="rect">
                  <a:avLst/>
                </a:prstGeom>
                <a:noFill/>
                <a:ln w="9525">
                  <a:noFill/>
                  <a:miter lim="800000"/>
                  <a:headEnd/>
                  <a:tailEnd/>
                </a:ln>
              </p:spPr>
            </p:pic>
            <p:pic>
              <p:nvPicPr>
                <p:cNvPr id="8244" name="Picture 25"/>
                <p:cNvPicPr>
                  <a:picLocks noChangeAspect="1" noChangeArrowheads="1"/>
                </p:cNvPicPr>
                <p:nvPr userDrawn="1"/>
              </p:nvPicPr>
              <p:blipFill>
                <a:blip r:embed="rId13" cstate="print"/>
                <a:srcRect/>
                <a:stretch>
                  <a:fillRect/>
                </a:stretch>
              </p:blipFill>
              <p:spPr bwMode="auto">
                <a:xfrm>
                  <a:off x="5574" y="1248"/>
                  <a:ext cx="186" cy="183"/>
                </a:xfrm>
                <a:prstGeom prst="rect">
                  <a:avLst/>
                </a:prstGeom>
                <a:noFill/>
                <a:ln w="9525">
                  <a:noFill/>
                  <a:miter lim="800000"/>
                  <a:headEnd/>
                  <a:tailEnd/>
                </a:ln>
              </p:spPr>
            </p:pic>
          </p:grpSp>
          <p:grpSp>
            <p:nvGrpSpPr>
              <p:cNvPr id="7" name="Group 26"/>
              <p:cNvGrpSpPr>
                <a:grpSpLocks/>
              </p:cNvGrpSpPr>
              <p:nvPr userDrawn="1"/>
            </p:nvGrpSpPr>
            <p:grpSpPr bwMode="auto">
              <a:xfrm>
                <a:off x="4944" y="1008"/>
                <a:ext cx="522" cy="2967"/>
                <a:chOff x="4944" y="1008"/>
                <a:chExt cx="522" cy="2967"/>
              </a:xfrm>
            </p:grpSpPr>
            <p:pic>
              <p:nvPicPr>
                <p:cNvPr id="8217" name="Picture 27"/>
                <p:cNvPicPr>
                  <a:picLocks noChangeAspect="1" noChangeArrowheads="1"/>
                </p:cNvPicPr>
                <p:nvPr userDrawn="1"/>
              </p:nvPicPr>
              <p:blipFill>
                <a:blip r:embed="rId13" cstate="print"/>
                <a:srcRect/>
                <a:stretch>
                  <a:fillRect/>
                </a:stretch>
              </p:blipFill>
              <p:spPr bwMode="auto">
                <a:xfrm>
                  <a:off x="5136" y="1008"/>
                  <a:ext cx="186" cy="183"/>
                </a:xfrm>
                <a:prstGeom prst="rect">
                  <a:avLst/>
                </a:prstGeom>
                <a:noFill/>
                <a:ln w="9525">
                  <a:noFill/>
                  <a:miter lim="800000"/>
                  <a:headEnd/>
                  <a:tailEnd/>
                </a:ln>
              </p:spPr>
            </p:pic>
            <p:pic>
              <p:nvPicPr>
                <p:cNvPr id="8218" name="Picture 28"/>
                <p:cNvPicPr>
                  <a:picLocks noChangeAspect="1" noChangeArrowheads="1"/>
                </p:cNvPicPr>
                <p:nvPr userDrawn="1"/>
              </p:nvPicPr>
              <p:blipFill>
                <a:blip r:embed="rId13" cstate="print"/>
                <a:srcRect/>
                <a:stretch>
                  <a:fillRect/>
                </a:stretch>
              </p:blipFill>
              <p:spPr bwMode="auto">
                <a:xfrm>
                  <a:off x="5184" y="1200"/>
                  <a:ext cx="186" cy="183"/>
                </a:xfrm>
                <a:prstGeom prst="rect">
                  <a:avLst/>
                </a:prstGeom>
                <a:noFill/>
                <a:ln w="9525">
                  <a:noFill/>
                  <a:miter lim="800000"/>
                  <a:headEnd/>
                  <a:tailEnd/>
                </a:ln>
              </p:spPr>
            </p:pic>
            <p:pic>
              <p:nvPicPr>
                <p:cNvPr id="8219" name="Picture 29"/>
                <p:cNvPicPr>
                  <a:picLocks noChangeAspect="1" noChangeArrowheads="1"/>
                </p:cNvPicPr>
                <p:nvPr userDrawn="1"/>
              </p:nvPicPr>
              <p:blipFill>
                <a:blip r:embed="rId13" cstate="print"/>
                <a:srcRect/>
                <a:stretch>
                  <a:fillRect/>
                </a:stretch>
              </p:blipFill>
              <p:spPr bwMode="auto">
                <a:xfrm>
                  <a:off x="5136" y="1584"/>
                  <a:ext cx="186" cy="183"/>
                </a:xfrm>
                <a:prstGeom prst="rect">
                  <a:avLst/>
                </a:prstGeom>
                <a:noFill/>
                <a:ln w="9525">
                  <a:noFill/>
                  <a:miter lim="800000"/>
                  <a:headEnd/>
                  <a:tailEnd/>
                </a:ln>
              </p:spPr>
            </p:pic>
            <p:pic>
              <p:nvPicPr>
                <p:cNvPr id="8220" name="Picture 30"/>
                <p:cNvPicPr>
                  <a:picLocks noChangeAspect="1" noChangeArrowheads="1"/>
                </p:cNvPicPr>
                <p:nvPr userDrawn="1"/>
              </p:nvPicPr>
              <p:blipFill>
                <a:blip r:embed="rId13" cstate="print"/>
                <a:srcRect/>
                <a:stretch>
                  <a:fillRect/>
                </a:stretch>
              </p:blipFill>
              <p:spPr bwMode="auto">
                <a:xfrm>
                  <a:off x="5280" y="1728"/>
                  <a:ext cx="186" cy="183"/>
                </a:xfrm>
                <a:prstGeom prst="rect">
                  <a:avLst/>
                </a:prstGeom>
                <a:noFill/>
                <a:ln w="9525">
                  <a:noFill/>
                  <a:miter lim="800000"/>
                  <a:headEnd/>
                  <a:tailEnd/>
                </a:ln>
              </p:spPr>
            </p:pic>
            <p:pic>
              <p:nvPicPr>
                <p:cNvPr id="8221" name="Picture 31"/>
                <p:cNvPicPr>
                  <a:picLocks noChangeAspect="1" noChangeArrowheads="1"/>
                </p:cNvPicPr>
                <p:nvPr userDrawn="1"/>
              </p:nvPicPr>
              <p:blipFill>
                <a:blip r:embed="rId13" cstate="print"/>
                <a:srcRect/>
                <a:stretch>
                  <a:fillRect/>
                </a:stretch>
              </p:blipFill>
              <p:spPr bwMode="auto">
                <a:xfrm>
                  <a:off x="5040" y="1824"/>
                  <a:ext cx="186" cy="183"/>
                </a:xfrm>
                <a:prstGeom prst="rect">
                  <a:avLst/>
                </a:prstGeom>
                <a:noFill/>
                <a:ln w="9525">
                  <a:noFill/>
                  <a:miter lim="800000"/>
                  <a:headEnd/>
                  <a:tailEnd/>
                </a:ln>
              </p:spPr>
            </p:pic>
            <p:pic>
              <p:nvPicPr>
                <p:cNvPr id="8222" name="Picture 32"/>
                <p:cNvPicPr>
                  <a:picLocks noChangeAspect="1" noChangeArrowheads="1"/>
                </p:cNvPicPr>
                <p:nvPr userDrawn="1"/>
              </p:nvPicPr>
              <p:blipFill>
                <a:blip r:embed="rId13" cstate="print"/>
                <a:srcRect/>
                <a:stretch>
                  <a:fillRect/>
                </a:stretch>
              </p:blipFill>
              <p:spPr bwMode="auto">
                <a:xfrm>
                  <a:off x="5088" y="2016"/>
                  <a:ext cx="186" cy="183"/>
                </a:xfrm>
                <a:prstGeom prst="rect">
                  <a:avLst/>
                </a:prstGeom>
                <a:noFill/>
                <a:ln w="9525">
                  <a:noFill/>
                  <a:miter lim="800000"/>
                  <a:headEnd/>
                  <a:tailEnd/>
                </a:ln>
              </p:spPr>
            </p:pic>
            <p:pic>
              <p:nvPicPr>
                <p:cNvPr id="8223" name="Picture 33"/>
                <p:cNvPicPr>
                  <a:picLocks noChangeAspect="1" noChangeArrowheads="1"/>
                </p:cNvPicPr>
                <p:nvPr userDrawn="1"/>
              </p:nvPicPr>
              <p:blipFill>
                <a:blip r:embed="rId13" cstate="print"/>
                <a:srcRect/>
                <a:stretch>
                  <a:fillRect/>
                </a:stretch>
              </p:blipFill>
              <p:spPr bwMode="auto">
                <a:xfrm>
                  <a:off x="5280" y="2064"/>
                  <a:ext cx="186" cy="183"/>
                </a:xfrm>
                <a:prstGeom prst="rect">
                  <a:avLst/>
                </a:prstGeom>
                <a:noFill/>
                <a:ln w="9525">
                  <a:noFill/>
                  <a:miter lim="800000"/>
                  <a:headEnd/>
                  <a:tailEnd/>
                </a:ln>
              </p:spPr>
            </p:pic>
            <p:pic>
              <p:nvPicPr>
                <p:cNvPr id="8224" name="Picture 34"/>
                <p:cNvPicPr>
                  <a:picLocks noChangeAspect="1" noChangeArrowheads="1"/>
                </p:cNvPicPr>
                <p:nvPr userDrawn="1"/>
              </p:nvPicPr>
              <p:blipFill>
                <a:blip r:embed="rId13" cstate="print"/>
                <a:srcRect/>
                <a:stretch>
                  <a:fillRect/>
                </a:stretch>
              </p:blipFill>
              <p:spPr bwMode="auto">
                <a:xfrm>
                  <a:off x="5232" y="2352"/>
                  <a:ext cx="186" cy="183"/>
                </a:xfrm>
                <a:prstGeom prst="rect">
                  <a:avLst/>
                </a:prstGeom>
                <a:noFill/>
                <a:ln w="9525">
                  <a:noFill/>
                  <a:miter lim="800000"/>
                  <a:headEnd/>
                  <a:tailEnd/>
                </a:ln>
              </p:spPr>
            </p:pic>
            <p:pic>
              <p:nvPicPr>
                <p:cNvPr id="8225" name="Picture 35"/>
                <p:cNvPicPr>
                  <a:picLocks noChangeAspect="1" noChangeArrowheads="1"/>
                </p:cNvPicPr>
                <p:nvPr userDrawn="1"/>
              </p:nvPicPr>
              <p:blipFill>
                <a:blip r:embed="rId13" cstate="print"/>
                <a:srcRect/>
                <a:stretch>
                  <a:fillRect/>
                </a:stretch>
              </p:blipFill>
              <p:spPr bwMode="auto">
                <a:xfrm>
                  <a:off x="4992" y="2208"/>
                  <a:ext cx="186" cy="183"/>
                </a:xfrm>
                <a:prstGeom prst="rect">
                  <a:avLst/>
                </a:prstGeom>
                <a:noFill/>
                <a:ln w="9525">
                  <a:noFill/>
                  <a:miter lim="800000"/>
                  <a:headEnd/>
                  <a:tailEnd/>
                </a:ln>
              </p:spPr>
            </p:pic>
            <p:pic>
              <p:nvPicPr>
                <p:cNvPr id="8226" name="Picture 36"/>
                <p:cNvPicPr>
                  <a:picLocks noChangeAspect="1" noChangeArrowheads="1"/>
                </p:cNvPicPr>
                <p:nvPr userDrawn="1"/>
              </p:nvPicPr>
              <p:blipFill>
                <a:blip r:embed="rId13" cstate="print"/>
                <a:srcRect/>
                <a:stretch>
                  <a:fillRect/>
                </a:stretch>
              </p:blipFill>
              <p:spPr bwMode="auto">
                <a:xfrm>
                  <a:off x="4992" y="2448"/>
                  <a:ext cx="186" cy="183"/>
                </a:xfrm>
                <a:prstGeom prst="rect">
                  <a:avLst/>
                </a:prstGeom>
                <a:noFill/>
                <a:ln w="9525">
                  <a:noFill/>
                  <a:miter lim="800000"/>
                  <a:headEnd/>
                  <a:tailEnd/>
                </a:ln>
              </p:spPr>
            </p:pic>
            <p:pic>
              <p:nvPicPr>
                <p:cNvPr id="8227" name="Picture 37"/>
                <p:cNvPicPr>
                  <a:picLocks noChangeAspect="1" noChangeArrowheads="1"/>
                </p:cNvPicPr>
                <p:nvPr userDrawn="1"/>
              </p:nvPicPr>
              <p:blipFill>
                <a:blip r:embed="rId13" cstate="print"/>
                <a:srcRect/>
                <a:stretch>
                  <a:fillRect/>
                </a:stretch>
              </p:blipFill>
              <p:spPr bwMode="auto">
                <a:xfrm>
                  <a:off x="5136" y="2592"/>
                  <a:ext cx="186" cy="183"/>
                </a:xfrm>
                <a:prstGeom prst="rect">
                  <a:avLst/>
                </a:prstGeom>
                <a:noFill/>
                <a:ln w="9525">
                  <a:noFill/>
                  <a:miter lim="800000"/>
                  <a:headEnd/>
                  <a:tailEnd/>
                </a:ln>
              </p:spPr>
            </p:pic>
            <p:pic>
              <p:nvPicPr>
                <p:cNvPr id="8228" name="Picture 38"/>
                <p:cNvPicPr>
                  <a:picLocks noChangeAspect="1" noChangeArrowheads="1"/>
                </p:cNvPicPr>
                <p:nvPr userDrawn="1"/>
              </p:nvPicPr>
              <p:blipFill>
                <a:blip r:embed="rId13" cstate="print"/>
                <a:srcRect/>
                <a:stretch>
                  <a:fillRect/>
                </a:stretch>
              </p:blipFill>
              <p:spPr bwMode="auto">
                <a:xfrm>
                  <a:off x="5232" y="1392"/>
                  <a:ext cx="186" cy="183"/>
                </a:xfrm>
                <a:prstGeom prst="rect">
                  <a:avLst/>
                </a:prstGeom>
                <a:noFill/>
                <a:ln w="9525">
                  <a:noFill/>
                  <a:miter lim="800000"/>
                  <a:headEnd/>
                  <a:tailEnd/>
                </a:ln>
              </p:spPr>
            </p:pic>
            <p:pic>
              <p:nvPicPr>
                <p:cNvPr id="8229" name="Picture 39"/>
                <p:cNvPicPr>
                  <a:picLocks noChangeAspect="1" noChangeArrowheads="1"/>
                </p:cNvPicPr>
                <p:nvPr userDrawn="1"/>
              </p:nvPicPr>
              <p:blipFill>
                <a:blip r:embed="rId13" cstate="print"/>
                <a:srcRect/>
                <a:stretch>
                  <a:fillRect/>
                </a:stretch>
              </p:blipFill>
              <p:spPr bwMode="auto">
                <a:xfrm>
                  <a:off x="4944" y="2736"/>
                  <a:ext cx="186" cy="183"/>
                </a:xfrm>
                <a:prstGeom prst="rect">
                  <a:avLst/>
                </a:prstGeom>
                <a:noFill/>
                <a:ln w="9525">
                  <a:noFill/>
                  <a:miter lim="800000"/>
                  <a:headEnd/>
                  <a:tailEnd/>
                </a:ln>
              </p:spPr>
            </p:pic>
            <p:pic>
              <p:nvPicPr>
                <p:cNvPr id="8230" name="Picture 40"/>
                <p:cNvPicPr>
                  <a:picLocks noChangeAspect="1" noChangeArrowheads="1"/>
                </p:cNvPicPr>
                <p:nvPr userDrawn="1"/>
              </p:nvPicPr>
              <p:blipFill>
                <a:blip r:embed="rId13" cstate="print"/>
                <a:srcRect/>
                <a:stretch>
                  <a:fillRect/>
                </a:stretch>
              </p:blipFill>
              <p:spPr bwMode="auto">
                <a:xfrm>
                  <a:off x="4992" y="3072"/>
                  <a:ext cx="186" cy="183"/>
                </a:xfrm>
                <a:prstGeom prst="rect">
                  <a:avLst/>
                </a:prstGeom>
                <a:noFill/>
                <a:ln w="9525">
                  <a:noFill/>
                  <a:miter lim="800000"/>
                  <a:headEnd/>
                  <a:tailEnd/>
                </a:ln>
              </p:spPr>
            </p:pic>
            <p:pic>
              <p:nvPicPr>
                <p:cNvPr id="8231" name="Picture 41"/>
                <p:cNvPicPr>
                  <a:picLocks noChangeAspect="1" noChangeArrowheads="1"/>
                </p:cNvPicPr>
                <p:nvPr userDrawn="1"/>
              </p:nvPicPr>
              <p:blipFill>
                <a:blip r:embed="rId13" cstate="print"/>
                <a:srcRect/>
                <a:stretch>
                  <a:fillRect/>
                </a:stretch>
              </p:blipFill>
              <p:spPr bwMode="auto">
                <a:xfrm>
                  <a:off x="5232" y="3312"/>
                  <a:ext cx="186" cy="183"/>
                </a:xfrm>
                <a:prstGeom prst="rect">
                  <a:avLst/>
                </a:prstGeom>
                <a:noFill/>
                <a:ln w="9525">
                  <a:noFill/>
                  <a:miter lim="800000"/>
                  <a:headEnd/>
                  <a:tailEnd/>
                </a:ln>
              </p:spPr>
            </p:pic>
            <p:pic>
              <p:nvPicPr>
                <p:cNvPr id="8232" name="Picture 42"/>
                <p:cNvPicPr>
                  <a:picLocks noChangeAspect="1" noChangeArrowheads="1"/>
                </p:cNvPicPr>
                <p:nvPr userDrawn="1"/>
              </p:nvPicPr>
              <p:blipFill>
                <a:blip r:embed="rId13" cstate="print"/>
                <a:srcRect/>
                <a:stretch>
                  <a:fillRect/>
                </a:stretch>
              </p:blipFill>
              <p:spPr bwMode="auto">
                <a:xfrm>
                  <a:off x="4992" y="3408"/>
                  <a:ext cx="186" cy="183"/>
                </a:xfrm>
                <a:prstGeom prst="rect">
                  <a:avLst/>
                </a:prstGeom>
                <a:noFill/>
                <a:ln w="9525">
                  <a:noFill/>
                  <a:miter lim="800000"/>
                  <a:headEnd/>
                  <a:tailEnd/>
                </a:ln>
              </p:spPr>
            </p:pic>
            <p:pic>
              <p:nvPicPr>
                <p:cNvPr id="8233" name="Picture 43"/>
                <p:cNvPicPr>
                  <a:picLocks noChangeAspect="1" noChangeArrowheads="1"/>
                </p:cNvPicPr>
                <p:nvPr userDrawn="1"/>
              </p:nvPicPr>
              <p:blipFill>
                <a:blip r:embed="rId13" cstate="print"/>
                <a:srcRect/>
                <a:stretch>
                  <a:fillRect/>
                </a:stretch>
              </p:blipFill>
              <p:spPr bwMode="auto">
                <a:xfrm>
                  <a:off x="5088" y="3552"/>
                  <a:ext cx="186" cy="183"/>
                </a:xfrm>
                <a:prstGeom prst="rect">
                  <a:avLst/>
                </a:prstGeom>
                <a:noFill/>
                <a:ln w="9525">
                  <a:noFill/>
                  <a:miter lim="800000"/>
                  <a:headEnd/>
                  <a:tailEnd/>
                </a:ln>
              </p:spPr>
            </p:pic>
            <p:pic>
              <p:nvPicPr>
                <p:cNvPr id="8234" name="Picture 44"/>
                <p:cNvPicPr>
                  <a:picLocks noChangeAspect="1" noChangeArrowheads="1"/>
                </p:cNvPicPr>
                <p:nvPr userDrawn="1"/>
              </p:nvPicPr>
              <p:blipFill>
                <a:blip r:embed="rId13" cstate="print"/>
                <a:srcRect/>
                <a:stretch>
                  <a:fillRect/>
                </a:stretch>
              </p:blipFill>
              <p:spPr bwMode="auto">
                <a:xfrm>
                  <a:off x="4992" y="3792"/>
                  <a:ext cx="186" cy="183"/>
                </a:xfrm>
                <a:prstGeom prst="rect">
                  <a:avLst/>
                </a:prstGeom>
                <a:noFill/>
                <a:ln w="9525">
                  <a:noFill/>
                  <a:miter lim="800000"/>
                  <a:headEnd/>
                  <a:tailEnd/>
                </a:ln>
              </p:spPr>
            </p:pic>
            <p:pic>
              <p:nvPicPr>
                <p:cNvPr id="8235" name="Picture 45"/>
                <p:cNvPicPr>
                  <a:picLocks noChangeAspect="1" noChangeArrowheads="1"/>
                </p:cNvPicPr>
                <p:nvPr userDrawn="1"/>
              </p:nvPicPr>
              <p:blipFill>
                <a:blip r:embed="rId13" cstate="print"/>
                <a:srcRect/>
                <a:stretch>
                  <a:fillRect/>
                </a:stretch>
              </p:blipFill>
              <p:spPr bwMode="auto">
                <a:xfrm>
                  <a:off x="5184" y="3696"/>
                  <a:ext cx="186" cy="183"/>
                </a:xfrm>
                <a:prstGeom prst="rect">
                  <a:avLst/>
                </a:prstGeom>
                <a:noFill/>
                <a:ln w="9525">
                  <a:noFill/>
                  <a:miter lim="800000"/>
                  <a:headEnd/>
                  <a:tailEnd/>
                </a:ln>
              </p:spPr>
            </p:pic>
          </p:grpSp>
        </p:grpSp>
        <p:sp>
          <p:nvSpPr>
            <p:cNvPr id="38958"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59"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60"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38961"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38962"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38963"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64"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38965"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fontAlgn="base">
                <a:spcBef>
                  <a:spcPct val="0"/>
                </a:spcBef>
                <a:spcAft>
                  <a:spcPct val="0"/>
                </a:spcAft>
                <a:defRPr/>
              </a:pPr>
              <a:endParaRPr lang="es-EC">
                <a:solidFill>
                  <a:srgbClr val="2F1311"/>
                </a:solidFill>
              </a:endParaRPr>
            </a:p>
          </p:txBody>
        </p:sp>
        <p:sp>
          <p:nvSpPr>
            <p:cNvPr id="38966"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fontAlgn="base">
                <a:spcBef>
                  <a:spcPct val="0"/>
                </a:spcBef>
                <a:spcAft>
                  <a:spcPct val="0"/>
                </a:spcAft>
                <a:defRPr/>
              </a:pPr>
              <a:endParaRPr kumimoji="1" lang="es-EC">
                <a:solidFill>
                  <a:srgbClr val="2F1311"/>
                </a:solidFill>
              </a:endParaRPr>
            </a:p>
          </p:txBody>
        </p:sp>
        <p:sp>
          <p:nvSpPr>
            <p:cNvPr id="38967"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fontAlgn="base">
                <a:spcBef>
                  <a:spcPct val="0"/>
                </a:spcBef>
                <a:spcAft>
                  <a:spcPct val="0"/>
                </a:spcAft>
                <a:defRPr/>
              </a:pPr>
              <a:endParaRPr lang="es-EC">
                <a:solidFill>
                  <a:srgbClr val="2F1311"/>
                </a:solidFill>
              </a:endParaRPr>
            </a:p>
          </p:txBody>
        </p:sp>
        <p:sp>
          <p:nvSpPr>
            <p:cNvPr id="38968"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fontAlgn="base">
                <a:spcBef>
                  <a:spcPct val="0"/>
                </a:spcBef>
                <a:spcAft>
                  <a:spcPct val="0"/>
                </a:spcAft>
                <a:defRPr/>
              </a:pPr>
              <a:endParaRPr kumimoji="1" lang="es-EC">
                <a:solidFill>
                  <a:srgbClr val="2F1311"/>
                </a:solidFill>
              </a:endParaRPr>
            </a:p>
          </p:txBody>
        </p:sp>
      </p:grpSp>
      <p:sp>
        <p:nvSpPr>
          <p:cNvPr id="8195"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8196"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8971"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fontAlgn="base">
              <a:spcBef>
                <a:spcPct val="0"/>
              </a:spcBef>
              <a:spcAft>
                <a:spcPct val="0"/>
              </a:spcAft>
              <a:defRPr/>
            </a:pPr>
            <a:endParaRPr lang="es-ES">
              <a:solidFill>
                <a:srgbClr val="2F1311"/>
              </a:solidFill>
            </a:endParaRPr>
          </a:p>
        </p:txBody>
      </p:sp>
      <p:sp>
        <p:nvSpPr>
          <p:cNvPr id="38972"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fontAlgn="base">
              <a:spcBef>
                <a:spcPct val="0"/>
              </a:spcBef>
              <a:spcAft>
                <a:spcPct val="0"/>
              </a:spcAft>
              <a:defRPr/>
            </a:pPr>
            <a:endParaRPr lang="es-ES">
              <a:solidFill>
                <a:srgbClr val="2F1311"/>
              </a:solidFill>
            </a:endParaRPr>
          </a:p>
        </p:txBody>
      </p:sp>
      <p:sp>
        <p:nvSpPr>
          <p:cNvPr id="38973"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fontAlgn="base">
              <a:spcBef>
                <a:spcPct val="0"/>
              </a:spcBef>
              <a:spcAft>
                <a:spcPct val="0"/>
              </a:spcAft>
              <a:defRPr/>
            </a:pPr>
            <a:fld id="{608D1539-10D8-4115-A84E-AE2764D0B470}" type="slidenum">
              <a:rPr lang="es-ES">
                <a:solidFill>
                  <a:srgbClr val="2F1311"/>
                </a:solidFill>
              </a:rPr>
              <a:pPr fontAlgn="base">
                <a:spcBef>
                  <a:spcPct val="0"/>
                </a:spcBef>
                <a:spcAft>
                  <a:spcPct val="0"/>
                </a:spcAft>
                <a:defRPr/>
              </a:pPr>
              <a:t>‹Nº›</a:t>
            </a:fld>
            <a:endParaRPr lang="es-ES">
              <a:solidFill>
                <a:srgbClr val="2F1311"/>
              </a:solidFill>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gradFill rotWithShape="1">
            <a:gsLst>
              <a:gs pos="0">
                <a:schemeClr val="accent1"/>
              </a:gs>
              <a:gs pos="100000">
                <a:schemeClr val="tx2"/>
              </a:gs>
            </a:gsLst>
            <a:lin ang="5400000" scaled="1"/>
          </a:gradFill>
        </p:spPr>
        <p:txBody>
          <a:bodyPr/>
          <a:lstStyle/>
          <a:p>
            <a:pPr eaLnBrk="1" hangingPunct="1">
              <a:defRPr/>
            </a:pPr>
            <a:r>
              <a:rPr lang="es-ES" sz="3200" dirty="0" smtClean="0">
                <a:solidFill>
                  <a:srgbClr val="000000"/>
                </a:solidFill>
                <a:effectLst>
                  <a:outerShdw blurRad="38100" dist="38100" dir="2700000" algn="tl">
                    <a:srgbClr val="FFFFFF"/>
                  </a:outerShdw>
                </a:effectLst>
              </a:rPr>
              <a:t>EMBARZO EN ADOLESCENTES</a:t>
            </a:r>
            <a:endParaRPr lang="es-ES" sz="3200" dirty="0" smtClean="0">
              <a:solidFill>
                <a:srgbClr val="000000"/>
              </a:solidFill>
              <a:effectLst>
                <a:outerShdw blurRad="38100" dist="38100" dir="2700000" algn="tl">
                  <a:srgbClr val="FFFFFF"/>
                </a:outerShdw>
              </a:effectLst>
            </a:endParaRPr>
          </a:p>
        </p:txBody>
      </p:sp>
      <p:sp>
        <p:nvSpPr>
          <p:cNvPr id="2054" name="Rectangle 6"/>
          <p:cNvSpPr>
            <a:spLocks noGrp="1" noChangeArrowheads="1"/>
          </p:cNvSpPr>
          <p:nvPr>
            <p:ph type="body" sz="half" idx="2"/>
          </p:nvPr>
        </p:nvSpPr>
        <p:spPr>
          <a:xfrm>
            <a:off x="4643438" y="2349500"/>
            <a:ext cx="4038600" cy="3241675"/>
          </a:xfrm>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gradFill>
        </p:spPr>
        <p:txBody>
          <a:bodyPr/>
          <a:lstStyle/>
          <a:p>
            <a:pPr eaLnBrk="1" hangingPunct="1">
              <a:lnSpc>
                <a:spcPct val="90000"/>
              </a:lnSpc>
              <a:defRPr/>
            </a:pPr>
            <a:r>
              <a:rPr lang="es-ES" sz="3100" dirty="0" smtClean="0">
                <a:solidFill>
                  <a:srgbClr val="000000"/>
                </a:solidFill>
                <a:effectLst>
                  <a:outerShdw blurRad="38100" dist="38100" dir="2700000" algn="tl">
                    <a:srgbClr val="FFFFFF"/>
                  </a:outerShdw>
                </a:effectLst>
              </a:rPr>
              <a:t>EMBARAZO EN LA ADOLESCENCIA</a:t>
            </a:r>
          </a:p>
          <a:p>
            <a:pPr eaLnBrk="1" hangingPunct="1">
              <a:lnSpc>
                <a:spcPct val="90000"/>
              </a:lnSpc>
              <a:buFont typeface="Wingdings" pitchFamily="2" charset="2"/>
              <a:buNone/>
              <a:defRPr/>
            </a:pPr>
            <a:endParaRPr lang="es-ES" sz="3100" dirty="0" smtClean="0">
              <a:solidFill>
                <a:srgbClr val="000000"/>
              </a:solidFill>
              <a:effectLst>
                <a:outerShdw blurRad="38100" dist="38100" dir="2700000" algn="tl">
                  <a:srgbClr val="FFFFFF"/>
                </a:outerShdw>
              </a:effectLst>
            </a:endParaRPr>
          </a:p>
          <a:p>
            <a:pPr eaLnBrk="1" hangingPunct="1">
              <a:lnSpc>
                <a:spcPct val="90000"/>
              </a:lnSpc>
              <a:defRPr/>
            </a:pPr>
            <a:r>
              <a:rPr lang="es-ES" sz="3500" dirty="0" smtClean="0">
                <a:solidFill>
                  <a:srgbClr val="000000"/>
                </a:solidFill>
                <a:effectLst>
                  <a:outerShdw blurRad="38100" dist="38100" dir="2700000" algn="tl">
                    <a:srgbClr val="FFFFFF"/>
                  </a:outerShdw>
                </a:effectLst>
              </a:rPr>
              <a:t>CAUSAS</a:t>
            </a:r>
          </a:p>
          <a:p>
            <a:pPr eaLnBrk="1" hangingPunct="1">
              <a:lnSpc>
                <a:spcPct val="90000"/>
              </a:lnSpc>
              <a:buFont typeface="Wingdings" pitchFamily="2" charset="2"/>
              <a:buNone/>
              <a:defRPr/>
            </a:pPr>
            <a:endParaRPr lang="es-ES" sz="3500" dirty="0" smtClean="0">
              <a:solidFill>
                <a:srgbClr val="000000"/>
              </a:solidFill>
              <a:effectLst>
                <a:outerShdw blurRad="38100" dist="38100" dir="2700000" algn="tl">
                  <a:srgbClr val="FFFFFF"/>
                </a:outerShdw>
              </a:effectLst>
            </a:endParaRPr>
          </a:p>
          <a:p>
            <a:pPr eaLnBrk="1" hangingPunct="1">
              <a:lnSpc>
                <a:spcPct val="90000"/>
              </a:lnSpc>
              <a:defRPr/>
            </a:pPr>
            <a:r>
              <a:rPr lang="es-ES" sz="3100" dirty="0" smtClean="0">
                <a:solidFill>
                  <a:srgbClr val="000000"/>
                </a:solidFill>
                <a:effectLst>
                  <a:outerShdw blurRad="38100" dist="38100" dir="2700000" algn="tl">
                    <a:srgbClr val="FFFFFF"/>
                  </a:outerShdw>
                </a:effectLst>
              </a:rPr>
              <a:t>CONSECUENCIAS</a:t>
            </a:r>
          </a:p>
        </p:txBody>
      </p:sp>
      <p:pic>
        <p:nvPicPr>
          <p:cNvPr id="61444" name="Picture 9" descr="ernes"/>
          <p:cNvPicPr>
            <a:picLocks noChangeAspect="1" noChangeArrowheads="1"/>
          </p:cNvPicPr>
          <p:nvPr>
            <p:ph sz="half" idx="1"/>
          </p:nvPr>
        </p:nvPicPr>
        <p:blipFill>
          <a:blip r:embed="rId2" cstate="print"/>
          <a:srcRect/>
          <a:stretch>
            <a:fillRect/>
          </a:stretch>
        </p:blipFill>
        <p:spPr>
          <a:xfrm>
            <a:off x="684213" y="1773238"/>
            <a:ext cx="3671887" cy="439261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randombar(horizontal)">
                                      <p:cBhvr>
                                        <p:cTn id="7" dur="600">
                                          <p:stCondLst>
                                            <p:cond delay="0"/>
                                          </p:stCondLst>
                                        </p:cTn>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54">
                                            <p:bg/>
                                          </p:spTgt>
                                        </p:tgtEl>
                                        <p:attrNameLst>
                                          <p:attrName>style.visibility</p:attrName>
                                        </p:attrNameLst>
                                      </p:cBhvr>
                                      <p:to>
                                        <p:strVal val="visible"/>
                                      </p:to>
                                    </p:set>
                                    <p:animEffect transition="in" filter="randombar(horizontal)">
                                      <p:cBhvr>
                                        <p:cTn id="12" dur="500"/>
                                        <p:tgtEl>
                                          <p:spTgt spid="205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054">
                                            <p:txEl>
                                              <p:pRg st="0" end="0"/>
                                            </p:txEl>
                                          </p:spTgt>
                                        </p:tgtEl>
                                        <p:attrNameLst>
                                          <p:attrName>style.visibility</p:attrName>
                                        </p:attrNameLst>
                                      </p:cBhvr>
                                      <p:to>
                                        <p:strVal val="visible"/>
                                      </p:to>
                                    </p:set>
                                    <p:animEffect transition="in" filter="randombar(horizontal)">
                                      <p:cBhvr>
                                        <p:cTn id="17" dur="500"/>
                                        <p:tgtEl>
                                          <p:spTgt spid="205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054">
                                            <p:txEl>
                                              <p:pRg st="2" end="2"/>
                                            </p:txEl>
                                          </p:spTgt>
                                        </p:tgtEl>
                                        <p:attrNameLst>
                                          <p:attrName>style.visibility</p:attrName>
                                        </p:attrNameLst>
                                      </p:cBhvr>
                                      <p:to>
                                        <p:strVal val="visible"/>
                                      </p:to>
                                    </p:set>
                                    <p:animEffect transition="in" filter="randombar(horizontal)">
                                      <p:cBhvr>
                                        <p:cTn id="22" dur="500"/>
                                        <p:tgtEl>
                                          <p:spTgt spid="205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054">
                                            <p:txEl>
                                              <p:pRg st="4" end="4"/>
                                            </p:txEl>
                                          </p:spTgt>
                                        </p:tgtEl>
                                        <p:attrNameLst>
                                          <p:attrName>style.visibility</p:attrName>
                                        </p:attrNameLst>
                                      </p:cBhvr>
                                      <p:to>
                                        <p:strVal val="visible"/>
                                      </p:to>
                                    </p:set>
                                    <p:animEffect transition="in" filter="randombar(horizontal)">
                                      <p:cBhvr>
                                        <p:cTn id="27" dur="500"/>
                                        <p:tgtEl>
                                          <p:spTgt spid="20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4"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95288" y="404813"/>
            <a:ext cx="8229600" cy="6151562"/>
          </a:xfrm>
        </p:spPr>
        <p:txBody>
          <a:bodyPr/>
          <a:lstStyle/>
          <a:p>
            <a:pPr eaLnBrk="1" hangingPunct="1">
              <a:defRPr/>
            </a:pPr>
            <a:r>
              <a:rPr lang="es-ES" smtClean="0"/>
              <a:t>ESTAS MADRES DEBERÍAN PROSEGUIR UNA EDUCACIÓN A DISTANCIA, YA QUE UN EMBARAZO BIEN LLEVADO NO ESTÁ CONTRAINDICADO CON LA ESCOLARIDAD. </a:t>
            </a:r>
          </a:p>
          <a:p>
            <a:pPr eaLnBrk="1" hangingPunct="1">
              <a:defRPr/>
            </a:pPr>
            <a:r>
              <a:rPr lang="es-ES" smtClean="0"/>
              <a:t>ES CIERTO QUE LAS ESCUELAS PLANTEAN ALGUNOS PROBLEMAS: MIEDO AL RECHAZO DE LOS DEMÁS ESCOLARES Y SUS PADRES, TEMOR A QUE EL EJEMPLO SE PUEDA REPETIR… LOS PROFESORES DEBEN TRATAR ESTE TEMA CON LA MAYOR SENSIBILIDAD POSIBLE.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dissolve">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dissolve">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263525" y="476250"/>
            <a:ext cx="7386638" cy="5619750"/>
          </a:xfrm>
        </p:spPr>
        <p:txBody>
          <a:bodyPr/>
          <a:lstStyle/>
          <a:p>
            <a:pPr eaLnBrk="1" hangingPunct="1"/>
            <a:r>
              <a:rPr lang="es-ES" smtClean="0"/>
              <a:t>LAS MUJERES ADOLESCENTES VIVEN EN UN CONTEXTO LLENO DE EROTISMO, DESINFORMACIÓN Y PRESIÓN. HACER EL AMOR, PARA ELLAS, NO SIEMPRE RESPONDE A SUS PROPIOS DESEOS Y DECISIONES. LOS VARONES SE SIENTEN CON EL DERECHO DE EXIGIRLES LO QUE, CON DESCARO, LLAMAN LA PRUEBA DE AMOR.</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left)">
                                      <p:cBhvr>
                                        <p:cTn id="7"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s-ES" sz="4000" u="sng" smtClean="0"/>
              <a:t>¿QUÉ ES  EMBARAZO EN LA ADOLESCENCIA?:</a:t>
            </a:r>
          </a:p>
        </p:txBody>
      </p:sp>
      <p:sp>
        <p:nvSpPr>
          <p:cNvPr id="8195" name="Rectangle 3"/>
          <p:cNvSpPr>
            <a:spLocks noGrp="1" noChangeArrowheads="1"/>
          </p:cNvSpPr>
          <p:nvPr>
            <p:ph type="body" idx="1"/>
          </p:nvPr>
        </p:nvSpPr>
        <p:spPr/>
        <p:txBody>
          <a:bodyPr/>
          <a:lstStyle/>
          <a:p>
            <a:pPr eaLnBrk="1" hangingPunct="1">
              <a:defRPr/>
            </a:pPr>
            <a:r>
              <a:rPr lang="es-ES" sz="4000" smtClean="0"/>
              <a:t>ES AQUEL EMBARAZO QUE OCURRE ENTRE LOS 10 A 17 AÑOS Y CUANDO AÚN LA ADOLESCENTE DEPENDE DE LOS PADRES. HOY EN DÍA SE SEÑALA QUE LA EDAD VA HASTA LOS 19 AÑOS.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8194"/>
                                        </p:tgtEl>
                                      </p:cBhvr>
                                    </p:animEffect>
                                    <p:animScale>
                                      <p:cBhvr>
                                        <p:cTn id="7" dur="250" autoRev="1" fill="hold"/>
                                        <p:tgtEl>
                                          <p:spTgt spid="819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3" name="Rectangle 3"/>
          <p:cNvSpPr>
            <a:spLocks noGrp="1" noChangeArrowheads="1"/>
          </p:cNvSpPr>
          <p:nvPr>
            <p:ph type="body" idx="1"/>
          </p:nvPr>
        </p:nvSpPr>
        <p:spPr>
          <a:xfrm>
            <a:off x="457200" y="476250"/>
            <a:ext cx="8229600" cy="5905500"/>
          </a:xfrm>
        </p:spPr>
        <p:txBody>
          <a:bodyPr/>
          <a:lstStyle/>
          <a:p>
            <a:pPr eaLnBrk="1" hangingPunct="1">
              <a:defRPr/>
            </a:pPr>
            <a:r>
              <a:rPr lang="es-ES" sz="3600" smtClean="0"/>
              <a:t>EL EMBARAZO EN ESTA ETAPA DE LA VIDA EN LA QUE SE REALIZA LA TRANSICIÓN DE UN NIÑO A UN ADULTO, ES LA MENOS INDICADA PARA ASUMIR LA RESPONSABILIDAD QUE IMPLICA ENGENDRAR UN HIJO, CRIARLO Y FORMARLO, PARA QUE EN EL FUTURO SEA UN ADULTO ÚTIL PARA SU FAMILIA Y LA SOCIEDAD. </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 calcmode="lin" valueType="num">
                                      <p:cBhvr additive="base">
                                        <p:cTn id="7" dur="1000" fill="hold">
                                          <p:stCondLst>
                                            <p:cond delay="0"/>
                                          </p:stCondLst>
                                        </p:cTn>
                                        <p:tgtEl>
                                          <p:spTgt spid="22016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stCondLst>
                                            <p:cond delay="0"/>
                                          </p:stCondLst>
                                        </p:cTn>
                                        <p:tgtEl>
                                          <p:spTgt spid="22016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rev="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404813"/>
            <a:ext cx="8229600" cy="5903912"/>
          </a:xfrm>
        </p:spPr>
        <p:txBody>
          <a:bodyPr/>
          <a:lstStyle/>
          <a:p>
            <a:pPr eaLnBrk="1" hangingPunct="1">
              <a:lnSpc>
                <a:spcPct val="80000"/>
              </a:lnSpc>
              <a:defRPr/>
            </a:pPr>
            <a:r>
              <a:rPr lang="es-ES" sz="3800" smtClean="0"/>
              <a:t>EL EMBARAZO EN ESTA ÉPOCA DE LA VIDA DEBE SER CONSIDERADO DE ALTO RIESGO POR SUS IMPLICACIONES MÉDICAS Y SOCIALES.</a:t>
            </a:r>
          </a:p>
          <a:p>
            <a:pPr eaLnBrk="1" hangingPunct="1">
              <a:lnSpc>
                <a:spcPct val="80000"/>
              </a:lnSpc>
              <a:defRPr/>
            </a:pPr>
            <a:r>
              <a:rPr lang="es-ES" sz="3800" smtClean="0"/>
              <a:t>EL EMBARAZO ADOLESCENTE O PRECOZ QUE OCURRE DURANTE ESTA ETAPA DE LA VIDA, SUCEDE ANTES DE QUE LA MUJER CONCLUYA SU MADUREZ BIOLÓGICA, SICOLÓGICA Y SU FORMACIÓN EDUCACIONAL.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457200" y="333375"/>
            <a:ext cx="8229600" cy="5797550"/>
          </a:xfrm>
        </p:spPr>
        <p:txBody>
          <a:bodyPr/>
          <a:lstStyle/>
          <a:p>
            <a:pPr eaLnBrk="1" hangingPunct="1">
              <a:lnSpc>
                <a:spcPct val="90000"/>
              </a:lnSpc>
              <a:defRPr/>
            </a:pPr>
            <a:r>
              <a:rPr lang="es-ES" sz="3400" smtClean="0">
                <a:effectLst>
                  <a:outerShdw blurRad="38100" dist="38100" dir="2700000" algn="tl">
                    <a:srgbClr val="FFFFFF"/>
                  </a:outerShdw>
                </a:effectLst>
              </a:rPr>
              <a:t>UN EMBARAZO A UNA EDAD QUE EN SU INMENSA MAYORÍA ES INDESEADO, CON  2 ALTERNATIVAS PARA QUIEN LO PRESENTA: TENER EL HIJO Y CONSERVARLO COMO MADRE SOLTERA O EN UNIÓN FORZOSA CON LAS CONSECUENCIAS PARA UN HIJO INDESEADO A SABER: INFANTICIDIO, HOMICIDIO INCONSCIENTE, NIÑO GOLPEADO O MALTRATADO, ABANDONO, RECHAZO Y ACEPTACIÓN TARDÍA.</a:t>
            </a:r>
          </a:p>
          <a:p>
            <a:pPr eaLnBrk="1" hangingPunct="1">
              <a:lnSpc>
                <a:spcPct val="90000"/>
              </a:lnSpc>
              <a:defRPr/>
            </a:pPr>
            <a:endParaRPr lang="es-ES" smtClean="0">
              <a:effectLst>
                <a:outerShdw blurRad="38100" dist="38100" dir="2700000" algn="tl">
                  <a:srgbClr val="FFFFFF"/>
                </a:outerShdw>
              </a:effectLst>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fade">
                                      <p:cBhvr>
                                        <p:cTn id="7" dur="500"/>
                                        <p:tgtEl>
                                          <p:spTgt spid="221187">
                                            <p:txEl>
                                              <p:pRg st="0" end="0"/>
                                            </p:txEl>
                                          </p:spTgt>
                                        </p:tgtEl>
                                      </p:cBhvr>
                                    </p:animEffect>
                                    <p:anim calcmode="lin" valueType="num">
                                      <p:cBhvr>
                                        <p:cTn id="8" dur="500" fill="hold"/>
                                        <p:tgtEl>
                                          <p:spTgt spid="22118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2118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404813"/>
            <a:ext cx="8229600" cy="6119812"/>
          </a:xfrm>
        </p:spPr>
        <p:txBody>
          <a:bodyPr/>
          <a:lstStyle/>
          <a:p>
            <a:pPr eaLnBrk="1" hangingPunct="1">
              <a:lnSpc>
                <a:spcPct val="80000"/>
              </a:lnSpc>
              <a:defRPr/>
            </a:pPr>
            <a:r>
              <a:rPr lang="es-ES" sz="3000" smtClean="0"/>
              <a:t>EL EMBARAZO ADOLESCENTE PRESENTA UN RIESGO MUCHO MAYOR TANTO PARA LA MAMÁ COMO PARA EL BEBÉ. </a:t>
            </a:r>
          </a:p>
          <a:p>
            <a:pPr eaLnBrk="1" hangingPunct="1">
              <a:lnSpc>
                <a:spcPct val="80000"/>
              </a:lnSpc>
              <a:defRPr/>
            </a:pPr>
            <a:r>
              <a:rPr lang="es-ES" sz="3000" smtClean="0"/>
              <a:t>EN AMBOS CASOS SE ADVIERTEN MAYORES COMPLICACIONES Y UN ÍNDICE MÁS ALTO DE MORTALIDAD. </a:t>
            </a:r>
          </a:p>
          <a:p>
            <a:pPr eaLnBrk="1" hangingPunct="1">
              <a:lnSpc>
                <a:spcPct val="80000"/>
              </a:lnSpc>
              <a:defRPr/>
            </a:pPr>
            <a:r>
              <a:rPr lang="es-ES" sz="3000" smtClean="0"/>
              <a:t>PERO EXISTEN OTRAS RAZONES POR LAS QUE LA PREÑEZ DE LA ADOLESCENTE ES RECHAZADA SOCIALMENTE. </a:t>
            </a:r>
          </a:p>
          <a:p>
            <a:pPr eaLnBrk="1" hangingPunct="1">
              <a:lnSpc>
                <a:spcPct val="80000"/>
              </a:lnSpc>
              <a:defRPr/>
            </a:pPr>
            <a:r>
              <a:rPr lang="es-ES" sz="3000" smtClean="0"/>
              <a:t>SON LAS QUE TIENEN QUE VER CON LAS CUESTIONES MORALES Y RELIGIOSAS, POR LAS CUALES MUCHAS PERSONAS CONSIDERAN INADECUADAS LAS RELACIONES SEXUALES FUERA DEL MARCO DEL MATRIMONIO.</a:t>
            </a:r>
            <a:br>
              <a:rPr lang="es-ES" sz="3000" smtClean="0"/>
            </a:br>
            <a:r>
              <a:rPr lang="es-ES" sz="3000" smtClean="0"/>
              <a:t/>
            </a:r>
            <a:br>
              <a:rPr lang="es-ES" sz="3000" smtClean="0"/>
            </a:br>
            <a:endParaRPr lang="es-ES" sz="300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638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3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fade">
                                      <p:cBhvr>
                                        <p:cTn id="15" dur="1000"/>
                                        <p:tgtEl>
                                          <p:spTgt spid="16387">
                                            <p:txEl>
                                              <p:pRg st="1" end="1"/>
                                            </p:txEl>
                                          </p:spTgt>
                                        </p:tgtEl>
                                      </p:cBhvr>
                                    </p:animEffect>
                                    <p:anim calcmode="lin" valueType="num">
                                      <p:cBhvr>
                                        <p:cTn id="16"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638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63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Effect transition="in" filter="fade">
                                      <p:cBhvr>
                                        <p:cTn id="23" dur="1000"/>
                                        <p:tgtEl>
                                          <p:spTgt spid="16387">
                                            <p:txEl>
                                              <p:pRg st="2" end="2"/>
                                            </p:txEl>
                                          </p:spTgt>
                                        </p:tgtEl>
                                      </p:cBhvr>
                                    </p:animEffect>
                                    <p:anim calcmode="lin" valueType="num">
                                      <p:cBhvr>
                                        <p:cTn id="24"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638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63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Effect transition="in" filter="fade">
                                      <p:cBhvr>
                                        <p:cTn id="31" dur="1000"/>
                                        <p:tgtEl>
                                          <p:spTgt spid="16387">
                                            <p:txEl>
                                              <p:pRg st="3" end="3"/>
                                            </p:txEl>
                                          </p:spTgt>
                                        </p:tgtEl>
                                      </p:cBhvr>
                                    </p:animEffect>
                                    <p:anim calcmode="lin" valueType="num">
                                      <p:cBhvr>
                                        <p:cTn id="32"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638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6387">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476250"/>
            <a:ext cx="8229600" cy="5654675"/>
          </a:xfrm>
        </p:spPr>
        <p:txBody>
          <a:bodyPr/>
          <a:lstStyle/>
          <a:p>
            <a:pPr eaLnBrk="1" hangingPunct="1">
              <a:lnSpc>
                <a:spcPct val="90000"/>
              </a:lnSpc>
              <a:defRPr/>
            </a:pPr>
            <a:r>
              <a:rPr lang="es-ES" sz="3100" smtClean="0"/>
              <a:t>EL EMBARAZO EN UNA PAREJA DE JÓVENES, EN GENERAL ES UN EVENTO INESPERADO, SORPRESIVO Y EN LA MAYORÍA DE LOS CASOS NO DESEADO EN LOS MOMENTOS EN QUE SE CONOCE EL EMBARAZO, SITUACIÓN QUE AUNQUE CAMBIA CON EL TIEMPO, MANTIENE PROPORCIONES AÚN ALTAS HACIA EL FINAL DEL EMBARAZO. </a:t>
            </a:r>
          </a:p>
          <a:p>
            <a:pPr eaLnBrk="1" hangingPunct="1">
              <a:lnSpc>
                <a:spcPct val="90000"/>
              </a:lnSpc>
              <a:defRPr/>
            </a:pPr>
            <a:r>
              <a:rPr lang="es-ES" sz="3100" smtClean="0"/>
              <a:t>NO MÁS DE UN 40% DE LAS JÓVENES CUENTAN CON EL APOYO DE SU PAREJA HACIA EL FINAL DE ÉSTE.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1000" fill="hold">
                                          <p:stCondLst>
                                            <p:cond delay="0"/>
                                          </p:stCondLst>
                                        </p:cTn>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stCondLst>
                                            <p:cond delay="0"/>
                                          </p:stCondLst>
                                        </p:cTn>
                                        <p:tgtEl>
                                          <p:spTgt spid="2457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1000" fill="hold">
                                          <p:stCondLst>
                                            <p:cond delay="0"/>
                                          </p:stCondLst>
                                        </p:cTn>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stCondLst>
                                            <p:cond delay="0"/>
                                          </p:stCondLst>
                                        </p:cTn>
                                        <p:tgtEl>
                                          <p:spTgt spid="2457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rev="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476250"/>
            <a:ext cx="8229600" cy="5905500"/>
          </a:xfrm>
        </p:spPr>
        <p:txBody>
          <a:bodyPr/>
          <a:lstStyle/>
          <a:p>
            <a:pPr eaLnBrk="1" hangingPunct="1">
              <a:lnSpc>
                <a:spcPct val="90000"/>
              </a:lnSpc>
              <a:defRPr/>
            </a:pPr>
            <a:r>
              <a:rPr lang="es-ES" smtClean="0"/>
              <a:t>LA PRIMERA GRAN DIFICULTAD CONSISTE EN ANUNCIAR A LOS PADRES LA NOTICIA.</a:t>
            </a:r>
          </a:p>
          <a:p>
            <a:pPr eaLnBrk="1" hangingPunct="1">
              <a:lnSpc>
                <a:spcPct val="90000"/>
              </a:lnSpc>
              <a:defRPr/>
            </a:pPr>
            <a:r>
              <a:rPr lang="es-ES" smtClean="0"/>
              <a:t>SE PUEDEN DAR SITUACIONES DE APOYO TOTAL POR PARTE DE LA FAMILIA O DE RECHAZO POR MIEDO AL ESCÁNDALO. NORMALMENTE LA FAMILIA PRESTA SU AYUDA A LA FUTURA MADRE Y LAS RELACIONES SON POSITIVAS, A PESAR DE QUE EN UN PRIMER MOMENTO SE PRODUZCA UNA CRISIS MOTIVADA POR LA SORPRESA Y EL MIEDO.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867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6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Effect transition="in" filter="fade">
                                      <p:cBhvr>
                                        <p:cTn id="15" dur="1000"/>
                                        <p:tgtEl>
                                          <p:spTgt spid="28675">
                                            <p:txEl>
                                              <p:pRg st="1" end="1"/>
                                            </p:txEl>
                                          </p:spTgt>
                                        </p:tgtEl>
                                      </p:cBhvr>
                                    </p:animEffect>
                                    <p:anim calcmode="lin" valueType="num">
                                      <p:cBhvr>
                                        <p:cTn id="16"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867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867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57200" y="404813"/>
            <a:ext cx="8229600" cy="6119812"/>
          </a:xfrm>
        </p:spPr>
        <p:txBody>
          <a:bodyPr/>
          <a:lstStyle/>
          <a:p>
            <a:pPr eaLnBrk="1" hangingPunct="1">
              <a:defRPr/>
            </a:pPr>
            <a:r>
              <a:rPr lang="es-ES" smtClean="0"/>
              <a:t>SI LAS MADRES ADOLESCENTES SE ENCUENTRAN RODEADAS DE AFECTO POR PARTE DE LA FAMILIA, LA PAREJA, LOS AMIGOS, NO ESTARÁN EN SITUACIÓN DESFAVORECIDA EN RELACIÓN A LAS MADRES ADULTAS.</a:t>
            </a:r>
          </a:p>
          <a:p>
            <a:pPr eaLnBrk="1" hangingPunct="1">
              <a:defRPr/>
            </a:pPr>
            <a:r>
              <a:rPr lang="es-ES" smtClean="0"/>
              <a:t>UN ASPECTO IMPORTANTE PARA ESTAS JÓVENES MADRES ES LA NECESIDAD DE PROSEGUIR SU FORMACIÓN ACADÉMICA —ESCOLAR O PROFESIONAL — PARA NO TRUNCAR SU FUTURO.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wipe(left)">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rabajo en equipo">
  <a:themeElements>
    <a:clrScheme name="Trabajo en equipo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rabajo en equip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bajo en equipo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rabajo en equipo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rabajo en equipo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rabajo en equipo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rabajo en equipo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rabajo en equipo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rabajo en equipo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rabajo en equipo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rabajo en equipo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rce">
  <a:themeElements>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r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rc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rc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rc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rc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rc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rc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rc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uencia">
  <a:themeElements>
    <a:clrScheme name="Secuenci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ecuencia">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cuenci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ecuencia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ecuencia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ecuencia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ecuencia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ecuencia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ecuencia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ecuencia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ecuencia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atélite">
  <a:themeElements>
    <a:clrScheme name="Satélite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fontScheme name="Satélit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télite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Satélite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Satélite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Satélite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Satélite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Satélite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atélite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Satélite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Satélite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orte">
  <a:themeElements>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Cor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rt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rt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rt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rt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rt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rt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rt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rt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Quimono">
  <a:themeElements>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Qu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Qu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Qu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Qu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Qu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Qu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Trabajo en equipo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themeOverride>
</file>

<file path=ppt/theme/themeOverride2.xml><?xml version="1.0" encoding="utf-8"?>
<a:themeOverride xmlns:a="http://schemas.openxmlformats.org/drawingml/2006/main">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themeOverride>
</file>

<file path=docProps/app.xml><?xml version="1.0" encoding="utf-8"?>
<Properties xmlns="http://schemas.openxmlformats.org/officeDocument/2006/extended-properties" xmlns:vt="http://schemas.openxmlformats.org/officeDocument/2006/docPropsVTypes">
  <TotalTime>0</TotalTime>
  <Words>616</Words>
  <Application>Microsoft Office PowerPoint</Application>
  <PresentationFormat>Presentación en pantalla (4:3)</PresentationFormat>
  <Paragraphs>25</Paragraphs>
  <Slides>11</Slides>
  <Notes>0</Notes>
  <HiddenSlides>0</HiddenSlides>
  <MMClips>0</MMClips>
  <ScaleCrop>false</ScaleCrop>
  <HeadingPairs>
    <vt:vector size="4" baseType="variant">
      <vt:variant>
        <vt:lpstr>Tema</vt:lpstr>
      </vt:variant>
      <vt:variant>
        <vt:i4>8</vt:i4>
      </vt:variant>
      <vt:variant>
        <vt:lpstr>Títulos de diapositiva</vt:lpstr>
      </vt:variant>
      <vt:variant>
        <vt:i4>11</vt:i4>
      </vt:variant>
    </vt:vector>
  </HeadingPairs>
  <TitlesOfParts>
    <vt:vector size="19" baseType="lpstr">
      <vt:lpstr>Onda</vt:lpstr>
      <vt:lpstr>Trabajo en equipo</vt:lpstr>
      <vt:lpstr>Arce</vt:lpstr>
      <vt:lpstr>Secuencia</vt:lpstr>
      <vt:lpstr>Satélite</vt:lpstr>
      <vt:lpstr>Balance</vt:lpstr>
      <vt:lpstr>Corte</vt:lpstr>
      <vt:lpstr>Quimono</vt:lpstr>
      <vt:lpstr>EMBARZO EN ADOLESCENTES</vt:lpstr>
      <vt:lpstr>¿QUÉ ES  EMBARAZO EN LA ADOLESCENCIA?:</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EMBARZO EN ADOLESCENTES</dc:title>
  <dc:creator>ERNES</dc:creator>
  <cp:lastModifiedBy>ERNES</cp:lastModifiedBy>
  <cp:revision>1</cp:revision>
  <dcterms:created xsi:type="dcterms:W3CDTF">2010-04-02T18:24:31Z</dcterms:created>
  <dcterms:modified xsi:type="dcterms:W3CDTF">2010-04-02T18:25:28Z</dcterms:modified>
</cp:coreProperties>
</file>