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B6F8E4E-CDFD-4CB8-966A-9465384829AB}" type="datetimeFigureOut">
              <a:rPr lang="es-CL" smtClean="0"/>
              <a:t>15-11-2013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8EBD757-D30C-4518-8D92-577401E6186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8E4E-CDFD-4CB8-966A-9465384829AB}" type="datetimeFigureOut">
              <a:rPr lang="es-CL" smtClean="0"/>
              <a:t>15-11-2013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BD757-D30C-4518-8D92-577401E6186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8E4E-CDFD-4CB8-966A-9465384829AB}" type="datetimeFigureOut">
              <a:rPr lang="es-CL" smtClean="0"/>
              <a:t>15-11-2013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BD757-D30C-4518-8D92-577401E6186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B6F8E4E-CDFD-4CB8-966A-9465384829AB}" type="datetimeFigureOut">
              <a:rPr lang="es-CL" smtClean="0"/>
              <a:t>15-11-2013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8EBD757-D30C-4518-8D92-577401E61868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B6F8E4E-CDFD-4CB8-966A-9465384829AB}" type="datetimeFigureOut">
              <a:rPr lang="es-CL" smtClean="0"/>
              <a:t>15-11-2013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8EBD757-D30C-4518-8D92-577401E6186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8E4E-CDFD-4CB8-966A-9465384829AB}" type="datetimeFigureOut">
              <a:rPr lang="es-CL" smtClean="0"/>
              <a:t>15-11-2013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BD757-D30C-4518-8D92-577401E61868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8E4E-CDFD-4CB8-966A-9465384829AB}" type="datetimeFigureOut">
              <a:rPr lang="es-CL" smtClean="0"/>
              <a:t>15-11-2013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BD757-D30C-4518-8D92-577401E61868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6F8E4E-CDFD-4CB8-966A-9465384829AB}" type="datetimeFigureOut">
              <a:rPr lang="es-CL" smtClean="0"/>
              <a:t>15-11-2013</a:t>
            </a:fld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EBD757-D30C-4518-8D92-577401E61868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8E4E-CDFD-4CB8-966A-9465384829AB}" type="datetimeFigureOut">
              <a:rPr lang="es-CL" smtClean="0"/>
              <a:t>15-11-2013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BD757-D30C-4518-8D92-577401E6186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B6F8E4E-CDFD-4CB8-966A-9465384829AB}" type="datetimeFigureOut">
              <a:rPr lang="es-CL" smtClean="0"/>
              <a:t>15-11-2013</a:t>
            </a:fld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8EBD757-D30C-4518-8D92-577401E61868}" type="slidenum">
              <a:rPr lang="es-CL" smtClean="0"/>
              <a:t>‹Nº›</a:t>
            </a:fld>
            <a:endParaRPr lang="es-C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6F8E4E-CDFD-4CB8-966A-9465384829AB}" type="datetimeFigureOut">
              <a:rPr lang="es-CL" smtClean="0"/>
              <a:t>15-11-2013</a:t>
            </a:fld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EBD757-D30C-4518-8D92-577401E61868}" type="slidenum">
              <a:rPr lang="es-CL" smtClean="0"/>
              <a:t>‹Nº›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B6F8E4E-CDFD-4CB8-966A-9465384829AB}" type="datetimeFigureOut">
              <a:rPr lang="es-CL" smtClean="0"/>
              <a:t>15-11-2013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EBD757-D30C-4518-8D92-577401E61868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67744" y="2780928"/>
            <a:ext cx="6172200" cy="1894362"/>
          </a:xfrm>
        </p:spPr>
        <p:txBody>
          <a:bodyPr>
            <a:noAutofit/>
          </a:bodyPr>
          <a:lstStyle/>
          <a:p>
            <a:r>
              <a:rPr lang="es-CL" sz="4400" dirty="0" smtClean="0"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a:rPr>
              <a:t>Componer y descomponer números del 0 al 100</a:t>
            </a:r>
            <a:endParaRPr lang="es-CL" sz="4400" dirty="0">
              <a:gradFill flip="none" rotWithShape="1"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path path="shap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CL" dirty="0" smtClean="0"/>
              <a:t>Estefanía Caamaño Bello</a:t>
            </a:r>
          </a:p>
          <a:p>
            <a:pPr algn="r"/>
            <a:r>
              <a:rPr lang="es-CL" dirty="0" err="1" smtClean="0"/>
              <a:t>Karinna</a:t>
            </a:r>
            <a:r>
              <a:rPr lang="es-CL" dirty="0" smtClean="0"/>
              <a:t> Linares </a:t>
            </a:r>
            <a:r>
              <a:rPr lang="es-CL" dirty="0" err="1" smtClean="0"/>
              <a:t>Avello</a:t>
            </a:r>
            <a:endParaRPr lang="es-CL" dirty="0" smtClean="0"/>
          </a:p>
          <a:p>
            <a:pPr algn="r"/>
            <a:r>
              <a:rPr lang="es-CL" dirty="0" smtClean="0"/>
              <a:t>Curso de </a:t>
            </a:r>
            <a:r>
              <a:rPr lang="es-CL" dirty="0" err="1" smtClean="0"/>
              <a:t>Educagratis</a:t>
            </a:r>
            <a:r>
              <a:rPr lang="es-CL" dirty="0" smtClean="0"/>
              <a:t>: Números de 1° a 3° Básico</a:t>
            </a:r>
            <a:endParaRPr lang="es-CL" dirty="0"/>
          </a:p>
        </p:txBody>
      </p:sp>
      <p:pic>
        <p:nvPicPr>
          <p:cNvPr id="20482" name="Picture 2" descr="http://1rciclovedruna.files.wordpress.com/2013/10/numeroooooossssss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300000">
            <a:off x="5835206" y="188640"/>
            <a:ext cx="3086057" cy="32403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i="1" dirty="0" smtClean="0"/>
              <a:t>Composición y descomposición de manera aditiva</a:t>
            </a:r>
            <a:endParaRPr lang="es-CL" i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Composición es que puedes obtener un número a partir de la suma de dos o más números.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Descomposición es que puedes escribir un número como la suma de dos o más números.</a:t>
            </a:r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653136"/>
            <a:ext cx="648016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420895"/>
            <a:ext cx="6480000" cy="1276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Algunos ejemplos:</a:t>
            </a:r>
            <a:endParaRPr lang="es-C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7639050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04664"/>
            <a:ext cx="40005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16832"/>
            <a:ext cx="40005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Más"/>
          <p:cNvSpPr/>
          <p:nvPr/>
        </p:nvSpPr>
        <p:spPr>
          <a:xfrm>
            <a:off x="2987824" y="1556792"/>
            <a:ext cx="504056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Igual que"/>
          <p:cNvSpPr/>
          <p:nvPr/>
        </p:nvSpPr>
        <p:spPr>
          <a:xfrm>
            <a:off x="5508104" y="1556792"/>
            <a:ext cx="504056" cy="43204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 flipH="1">
            <a:off x="6372200" y="1484784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20</a:t>
            </a:r>
            <a:endParaRPr lang="es-CL" sz="32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501008"/>
            <a:ext cx="40100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5013176"/>
            <a:ext cx="40767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Más"/>
          <p:cNvSpPr/>
          <p:nvPr/>
        </p:nvSpPr>
        <p:spPr>
          <a:xfrm>
            <a:off x="5868144" y="4653136"/>
            <a:ext cx="504056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Igual que"/>
          <p:cNvSpPr/>
          <p:nvPr/>
        </p:nvSpPr>
        <p:spPr>
          <a:xfrm>
            <a:off x="2915816" y="4581128"/>
            <a:ext cx="504056" cy="43204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 flipH="1">
            <a:off x="1691680" y="4509120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35</a:t>
            </a:r>
            <a:endParaRPr lang="es-CL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7715200" cy="1143000"/>
          </a:xfrm>
        </p:spPr>
        <p:txBody>
          <a:bodyPr>
            <a:noAutofit/>
          </a:bodyPr>
          <a:lstStyle/>
          <a:p>
            <a:r>
              <a:rPr lang="es-CL" dirty="0" smtClean="0"/>
              <a:t>Así, llevando la composición y descomposición a otros contextos, tenemos:</a:t>
            </a:r>
            <a:endParaRPr lang="es-C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060848"/>
            <a:ext cx="3591572" cy="3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060848"/>
            <a:ext cx="3780000" cy="308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Igual que"/>
          <p:cNvSpPr/>
          <p:nvPr/>
        </p:nvSpPr>
        <p:spPr>
          <a:xfrm>
            <a:off x="4067944" y="3429000"/>
            <a:ext cx="504056" cy="43204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Ahora… Pongamos en práctica lo aprendido!!!</a:t>
            </a:r>
            <a:endParaRPr lang="es-CL" dirty="0"/>
          </a:p>
        </p:txBody>
      </p:sp>
      <p:pic>
        <p:nvPicPr>
          <p:cNvPr id="7170" name="Picture 2" descr="http://us.123rf.com/400wm/400/400/virinka/virinka1112/virinka111200081/11499062-felices-los-ninos-de-dibujos-animado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1844824"/>
            <a:ext cx="5863508" cy="41044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764704"/>
            <a:ext cx="7447289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573016"/>
            <a:ext cx="7419009" cy="228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 flipH="1">
            <a:off x="1763688" y="1052736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40 + 6</a:t>
            </a:r>
            <a:endParaRPr lang="es-CL" sz="3200" dirty="0"/>
          </a:p>
        </p:txBody>
      </p:sp>
      <p:sp>
        <p:nvSpPr>
          <p:cNvPr id="7" name="6 CuadroTexto"/>
          <p:cNvSpPr txBox="1"/>
          <p:nvPr/>
        </p:nvSpPr>
        <p:spPr>
          <a:xfrm flipH="1">
            <a:off x="5292080" y="2060848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10 + 2</a:t>
            </a:r>
            <a:endParaRPr lang="es-CL" sz="3200" dirty="0"/>
          </a:p>
        </p:txBody>
      </p:sp>
      <p:sp>
        <p:nvSpPr>
          <p:cNvPr id="8" name="7 CuadroTexto"/>
          <p:cNvSpPr txBox="1"/>
          <p:nvPr/>
        </p:nvSpPr>
        <p:spPr>
          <a:xfrm flipH="1">
            <a:off x="1835696" y="2060848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20 + 1</a:t>
            </a:r>
            <a:endParaRPr lang="es-CL" sz="3200" dirty="0"/>
          </a:p>
        </p:txBody>
      </p:sp>
      <p:sp>
        <p:nvSpPr>
          <p:cNvPr id="9" name="8 CuadroTexto"/>
          <p:cNvSpPr txBox="1"/>
          <p:nvPr/>
        </p:nvSpPr>
        <p:spPr>
          <a:xfrm flipH="1">
            <a:off x="5292080" y="1052736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70 + 5</a:t>
            </a:r>
            <a:endParaRPr lang="es-CL" sz="3200" dirty="0"/>
          </a:p>
        </p:txBody>
      </p:sp>
      <p:sp>
        <p:nvSpPr>
          <p:cNvPr id="10" name="9 CuadroTexto"/>
          <p:cNvSpPr txBox="1"/>
          <p:nvPr/>
        </p:nvSpPr>
        <p:spPr>
          <a:xfrm flipH="1">
            <a:off x="2267744" y="3861048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18</a:t>
            </a:r>
            <a:endParaRPr lang="es-CL" sz="3200" dirty="0"/>
          </a:p>
        </p:txBody>
      </p:sp>
      <p:sp>
        <p:nvSpPr>
          <p:cNvPr id="11" name="10 CuadroTexto"/>
          <p:cNvSpPr txBox="1"/>
          <p:nvPr/>
        </p:nvSpPr>
        <p:spPr>
          <a:xfrm flipH="1">
            <a:off x="5796136" y="4941168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86</a:t>
            </a:r>
            <a:endParaRPr lang="es-CL" sz="3200" dirty="0"/>
          </a:p>
        </p:txBody>
      </p:sp>
      <p:sp>
        <p:nvSpPr>
          <p:cNvPr id="12" name="11 CuadroTexto"/>
          <p:cNvSpPr txBox="1"/>
          <p:nvPr/>
        </p:nvSpPr>
        <p:spPr>
          <a:xfrm flipH="1">
            <a:off x="5796136" y="3861048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37</a:t>
            </a:r>
            <a:endParaRPr lang="es-CL" sz="3200" dirty="0"/>
          </a:p>
        </p:txBody>
      </p:sp>
      <p:sp>
        <p:nvSpPr>
          <p:cNvPr id="13" name="12 CuadroTexto"/>
          <p:cNvSpPr txBox="1"/>
          <p:nvPr/>
        </p:nvSpPr>
        <p:spPr>
          <a:xfrm flipH="1">
            <a:off x="2339752" y="4941168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41</a:t>
            </a:r>
            <a:endParaRPr lang="es-CL" sz="3200" dirty="0"/>
          </a:p>
        </p:txBody>
      </p:sp>
      <p:pic>
        <p:nvPicPr>
          <p:cNvPr id="5124" name="Picture 4" descr="C:\Users\Tefhi!\AppData\Local\Microsoft\Windows\Temporary Internet Files\Content.IE5\V5UUJQAD\MC90042446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9150" y="188640"/>
            <a:ext cx="1974850" cy="1698625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144</TotalTime>
  <Words>108</Words>
  <Application>Microsoft Office PowerPoint</Application>
  <PresentationFormat>Presentación en pantalla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Mirador</vt:lpstr>
      <vt:lpstr>Componer y descomponer números del 0 al 100</vt:lpstr>
      <vt:lpstr>Composición y descomposición de manera aditiva</vt:lpstr>
      <vt:lpstr>Algunos ejemplos:</vt:lpstr>
      <vt:lpstr>Diapositiva 4</vt:lpstr>
      <vt:lpstr>Así, llevando la composición y descomposición a otros contextos, tenemos:</vt:lpstr>
      <vt:lpstr>Ahora… Pongamos en práctica lo aprendido!!!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Componer y descomponer números del 0 al 100</dc:title>
  <dc:creator>Tefhi!</dc:creator>
  <cp:lastModifiedBy>Tefhi!</cp:lastModifiedBy>
  <cp:revision>13</cp:revision>
  <dcterms:created xsi:type="dcterms:W3CDTF">2013-11-15T20:54:31Z</dcterms:created>
  <dcterms:modified xsi:type="dcterms:W3CDTF">2013-11-15T23:18:31Z</dcterms:modified>
</cp:coreProperties>
</file>