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FCB3A-A2F3-4DA7-BB45-9F838B664A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86141FA-8666-43E3-8576-E4783D87348C}">
      <dgm:prSet phldrT="[Texto]" custT="1"/>
      <dgm:spPr/>
      <dgm:t>
        <a:bodyPr/>
        <a:lstStyle/>
        <a:p>
          <a:r>
            <a:rPr lang="es-CL" sz="2400" b="1" dirty="0" smtClean="0"/>
            <a:t>T.E.L</a:t>
          </a:r>
        </a:p>
        <a:p>
          <a:r>
            <a:rPr lang="es-CL" sz="1900" dirty="0" smtClean="0"/>
            <a:t>Decreto 170</a:t>
          </a:r>
        </a:p>
        <a:p>
          <a:r>
            <a:rPr lang="es-CL" sz="1900" dirty="0" smtClean="0"/>
            <a:t>(2009)</a:t>
          </a:r>
          <a:endParaRPr lang="es-CL" sz="1900" dirty="0"/>
        </a:p>
      </dgm:t>
    </dgm:pt>
    <dgm:pt modelId="{6AF851B1-A849-419B-B3E8-A3411F70FF07}" type="parTrans" cxnId="{69A7810F-B8DA-41D3-B48C-72C878FF7E43}">
      <dgm:prSet/>
      <dgm:spPr/>
      <dgm:t>
        <a:bodyPr/>
        <a:lstStyle/>
        <a:p>
          <a:endParaRPr lang="es-CL"/>
        </a:p>
      </dgm:t>
    </dgm:pt>
    <dgm:pt modelId="{F2759B3C-CA12-468E-B0C4-7B9939F63848}" type="sibTrans" cxnId="{69A7810F-B8DA-41D3-B48C-72C878FF7E43}">
      <dgm:prSet/>
      <dgm:spPr/>
      <dgm:t>
        <a:bodyPr/>
        <a:lstStyle/>
        <a:p>
          <a:endParaRPr lang="es-CL"/>
        </a:p>
      </dgm:t>
    </dgm:pt>
    <dgm:pt modelId="{477BD335-96D7-473A-BB08-E00BF8A452A9}">
      <dgm:prSet phldrT="[Texto]"/>
      <dgm:spPr/>
      <dgm:t>
        <a:bodyPr/>
        <a:lstStyle/>
        <a:p>
          <a:r>
            <a:rPr lang="es-CL" dirty="0" smtClean="0"/>
            <a:t>Limitación significativa en desarrollo del Lenguaje</a:t>
          </a:r>
          <a:endParaRPr lang="es-CL" dirty="0"/>
        </a:p>
      </dgm:t>
    </dgm:pt>
    <dgm:pt modelId="{F2464225-8798-431E-A1E1-3A3188BA7E47}" type="parTrans" cxnId="{EABC9B80-CDF1-4C66-B637-3AAC35DA013B}">
      <dgm:prSet/>
      <dgm:spPr/>
      <dgm:t>
        <a:bodyPr/>
        <a:lstStyle/>
        <a:p>
          <a:endParaRPr lang="es-CL"/>
        </a:p>
      </dgm:t>
    </dgm:pt>
    <dgm:pt modelId="{F04D15DD-708D-477F-8D76-3D12BA887583}" type="sibTrans" cxnId="{EABC9B80-CDF1-4C66-B637-3AAC35DA013B}">
      <dgm:prSet/>
      <dgm:spPr/>
      <dgm:t>
        <a:bodyPr/>
        <a:lstStyle/>
        <a:p>
          <a:endParaRPr lang="es-CL"/>
        </a:p>
      </dgm:t>
    </dgm:pt>
    <dgm:pt modelId="{C6ACE3A5-24FC-48D0-8020-62171219789B}">
      <dgm:prSet phldrT="[Texto]"/>
      <dgm:spPr/>
      <dgm:t>
        <a:bodyPr/>
        <a:lstStyle/>
        <a:p>
          <a:r>
            <a:rPr lang="es-CL" dirty="0" smtClean="0"/>
            <a:t>Inicio tardío y un desarrollo lento del lenguaje</a:t>
          </a:r>
          <a:endParaRPr lang="es-CL" dirty="0"/>
        </a:p>
      </dgm:t>
    </dgm:pt>
    <dgm:pt modelId="{66D58751-37E5-49F4-A004-A5BF5F1C2817}" type="parTrans" cxnId="{0F6A8377-5C7E-4F24-8D7D-FADBDF20F1AC}">
      <dgm:prSet/>
      <dgm:spPr/>
      <dgm:t>
        <a:bodyPr/>
        <a:lstStyle/>
        <a:p>
          <a:endParaRPr lang="es-CL"/>
        </a:p>
      </dgm:t>
    </dgm:pt>
    <dgm:pt modelId="{D8AA4F4E-B0D8-45C0-AD14-D0400EA214A3}" type="sibTrans" cxnId="{0F6A8377-5C7E-4F24-8D7D-FADBDF20F1AC}">
      <dgm:prSet/>
      <dgm:spPr/>
      <dgm:t>
        <a:bodyPr/>
        <a:lstStyle/>
        <a:p>
          <a:endParaRPr lang="es-CL"/>
        </a:p>
      </dgm:t>
    </dgm:pt>
    <dgm:pt modelId="{8823F82E-E803-4F67-999C-900F2CCB12E2}">
      <dgm:prSet phldrT="[Texto]"/>
      <dgm:spPr/>
      <dgm:t>
        <a:bodyPr/>
        <a:lstStyle/>
        <a:p>
          <a:r>
            <a:rPr lang="es-CL" dirty="0" smtClean="0"/>
            <a:t>No se debe a una discapacidad intelectual, ni motora</a:t>
          </a:r>
          <a:endParaRPr lang="es-CL" dirty="0"/>
        </a:p>
      </dgm:t>
    </dgm:pt>
    <dgm:pt modelId="{55A29A90-9B2E-4F17-9AF9-1143BA61A57C}" type="parTrans" cxnId="{5AD34B96-6982-49B6-91FF-A36625B2481F}">
      <dgm:prSet/>
      <dgm:spPr/>
      <dgm:t>
        <a:bodyPr/>
        <a:lstStyle/>
        <a:p>
          <a:endParaRPr lang="es-CL"/>
        </a:p>
      </dgm:t>
    </dgm:pt>
    <dgm:pt modelId="{94E87D4E-29EA-4205-9276-96B0BE6B2E1A}" type="sibTrans" cxnId="{5AD34B96-6982-49B6-91FF-A36625B2481F}">
      <dgm:prSet/>
      <dgm:spPr/>
      <dgm:t>
        <a:bodyPr/>
        <a:lstStyle/>
        <a:p>
          <a:endParaRPr lang="es-CL"/>
        </a:p>
      </dgm:t>
    </dgm:pt>
    <dgm:pt modelId="{013EF8A8-8355-426E-B717-AB9F8770BC62}">
      <dgm:prSet phldrT="[Texto]"/>
      <dgm:spPr/>
      <dgm:t>
        <a:bodyPr/>
        <a:lstStyle/>
        <a:p>
          <a:endParaRPr lang="es-CL"/>
        </a:p>
      </dgm:t>
    </dgm:pt>
    <dgm:pt modelId="{E2E34D6B-3025-4BBB-87D7-D9FC60FC1119}" type="parTrans" cxnId="{78A1E571-9F39-4689-8911-89990F102F54}">
      <dgm:prSet/>
      <dgm:spPr/>
      <dgm:t>
        <a:bodyPr/>
        <a:lstStyle/>
        <a:p>
          <a:endParaRPr lang="es-CL"/>
        </a:p>
      </dgm:t>
    </dgm:pt>
    <dgm:pt modelId="{DD35A65A-E0F6-4F2A-836E-B1A934A3A9CE}" type="sibTrans" cxnId="{78A1E571-9F39-4689-8911-89990F102F54}">
      <dgm:prSet/>
      <dgm:spPr/>
      <dgm:t>
        <a:bodyPr/>
        <a:lstStyle/>
        <a:p>
          <a:endParaRPr lang="es-CL"/>
        </a:p>
      </dgm:t>
    </dgm:pt>
    <dgm:pt modelId="{70C19D46-503C-4437-BB0F-C52C6EB678B2}">
      <dgm:prSet phldrT="[Texto]"/>
      <dgm:spPr/>
      <dgm:t>
        <a:bodyPr/>
        <a:lstStyle/>
        <a:p>
          <a:r>
            <a:rPr lang="es-CL" dirty="0" smtClean="0"/>
            <a:t>De carácter transitorio</a:t>
          </a:r>
          <a:endParaRPr lang="es-CL" dirty="0"/>
        </a:p>
      </dgm:t>
    </dgm:pt>
    <dgm:pt modelId="{2651F5D6-B422-4D3A-A219-E329E26B6CF5}" type="parTrans" cxnId="{5549CF05-FE19-4A47-A9D1-3C01710FF092}">
      <dgm:prSet/>
      <dgm:spPr/>
      <dgm:t>
        <a:bodyPr/>
        <a:lstStyle/>
        <a:p>
          <a:endParaRPr lang="es-CL"/>
        </a:p>
      </dgm:t>
    </dgm:pt>
    <dgm:pt modelId="{691AC430-0EAE-46D3-B18D-9E175C26BACC}" type="sibTrans" cxnId="{5549CF05-FE19-4A47-A9D1-3C01710FF092}">
      <dgm:prSet/>
      <dgm:spPr/>
      <dgm:t>
        <a:bodyPr/>
        <a:lstStyle/>
        <a:p>
          <a:endParaRPr lang="es-CL"/>
        </a:p>
      </dgm:t>
    </dgm:pt>
    <dgm:pt modelId="{F9D9C997-5F95-4D9A-B298-06965B15B5E9}" type="pres">
      <dgm:prSet presAssocID="{145FCB3A-A2F3-4DA7-BB45-9F838B664A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7B70CBD-F78B-4F8A-93B9-D47F6261D227}" type="pres">
      <dgm:prSet presAssocID="{386141FA-8666-43E3-8576-E4783D87348C}" presName="centerShape" presStyleLbl="node0" presStyleIdx="0" presStyleCnt="1"/>
      <dgm:spPr/>
      <dgm:t>
        <a:bodyPr/>
        <a:lstStyle/>
        <a:p>
          <a:endParaRPr lang="es-CL"/>
        </a:p>
      </dgm:t>
    </dgm:pt>
    <dgm:pt modelId="{C08D7654-B331-42DA-95A4-E05BFA81635E}" type="pres">
      <dgm:prSet presAssocID="{F2464225-8798-431E-A1E1-3A3188BA7E47}" presName="parTrans" presStyleLbl="bgSibTrans2D1" presStyleIdx="0" presStyleCnt="4"/>
      <dgm:spPr/>
      <dgm:t>
        <a:bodyPr/>
        <a:lstStyle/>
        <a:p>
          <a:endParaRPr lang="es-CL"/>
        </a:p>
      </dgm:t>
    </dgm:pt>
    <dgm:pt modelId="{38768378-C8CF-4282-85A6-E52C8027B0B2}" type="pres">
      <dgm:prSet presAssocID="{477BD335-96D7-473A-BB08-E00BF8A452A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18E92BF-F98E-4C71-ACE4-39E94930E663}" type="pres">
      <dgm:prSet presAssocID="{66D58751-37E5-49F4-A004-A5BF5F1C2817}" presName="parTrans" presStyleLbl="bgSibTrans2D1" presStyleIdx="1" presStyleCnt="4"/>
      <dgm:spPr/>
      <dgm:t>
        <a:bodyPr/>
        <a:lstStyle/>
        <a:p>
          <a:endParaRPr lang="es-CL"/>
        </a:p>
      </dgm:t>
    </dgm:pt>
    <dgm:pt modelId="{5FCE1382-72BB-4A7C-9B38-FF9361DD49DE}" type="pres">
      <dgm:prSet presAssocID="{C6ACE3A5-24FC-48D0-8020-6217121978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8736647-09C6-4BE5-B11A-525397352452}" type="pres">
      <dgm:prSet presAssocID="{55A29A90-9B2E-4F17-9AF9-1143BA61A57C}" presName="parTrans" presStyleLbl="bgSibTrans2D1" presStyleIdx="2" presStyleCnt="4"/>
      <dgm:spPr/>
      <dgm:t>
        <a:bodyPr/>
        <a:lstStyle/>
        <a:p>
          <a:endParaRPr lang="es-CL"/>
        </a:p>
      </dgm:t>
    </dgm:pt>
    <dgm:pt modelId="{9BA6EB8B-8D34-4F92-80D0-9BA2342EAB5F}" type="pres">
      <dgm:prSet presAssocID="{8823F82E-E803-4F67-999C-900F2CCB12E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18B912C-AEB8-45A0-9CBF-D2452317EF52}" type="pres">
      <dgm:prSet presAssocID="{2651F5D6-B422-4D3A-A219-E329E26B6CF5}" presName="parTrans" presStyleLbl="bgSibTrans2D1" presStyleIdx="3" presStyleCnt="4"/>
      <dgm:spPr/>
      <dgm:t>
        <a:bodyPr/>
        <a:lstStyle/>
        <a:p>
          <a:endParaRPr lang="es-CL"/>
        </a:p>
      </dgm:t>
    </dgm:pt>
    <dgm:pt modelId="{593D7211-FD54-4AFB-B129-8EDE365AAF75}" type="pres">
      <dgm:prSet presAssocID="{70C19D46-503C-4437-BB0F-C52C6EB678B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A9F595E-06E2-4F8B-9AA4-0975A3700899}" type="presOf" srcId="{70C19D46-503C-4437-BB0F-C52C6EB678B2}" destId="{593D7211-FD54-4AFB-B129-8EDE365AAF75}" srcOrd="0" destOrd="0" presId="urn:microsoft.com/office/officeart/2005/8/layout/radial4"/>
    <dgm:cxn modelId="{BFCCD71A-4AAC-4B69-AB70-ED5A545A87FB}" type="presOf" srcId="{145FCB3A-A2F3-4DA7-BB45-9F838B664A75}" destId="{F9D9C997-5F95-4D9A-B298-06965B15B5E9}" srcOrd="0" destOrd="0" presId="urn:microsoft.com/office/officeart/2005/8/layout/radial4"/>
    <dgm:cxn modelId="{80AB667E-E7E3-4F97-ADF9-3FE1A060E9FC}" type="presOf" srcId="{66D58751-37E5-49F4-A004-A5BF5F1C2817}" destId="{618E92BF-F98E-4C71-ACE4-39E94930E663}" srcOrd="0" destOrd="0" presId="urn:microsoft.com/office/officeart/2005/8/layout/radial4"/>
    <dgm:cxn modelId="{69A7810F-B8DA-41D3-B48C-72C878FF7E43}" srcId="{145FCB3A-A2F3-4DA7-BB45-9F838B664A75}" destId="{386141FA-8666-43E3-8576-E4783D87348C}" srcOrd="0" destOrd="0" parTransId="{6AF851B1-A849-419B-B3E8-A3411F70FF07}" sibTransId="{F2759B3C-CA12-468E-B0C4-7B9939F63848}"/>
    <dgm:cxn modelId="{16FB234B-16B5-4586-BDA7-3ABEA5B6A2BF}" type="presOf" srcId="{55A29A90-9B2E-4F17-9AF9-1143BA61A57C}" destId="{58736647-09C6-4BE5-B11A-525397352452}" srcOrd="0" destOrd="0" presId="urn:microsoft.com/office/officeart/2005/8/layout/radial4"/>
    <dgm:cxn modelId="{5549CF05-FE19-4A47-A9D1-3C01710FF092}" srcId="{386141FA-8666-43E3-8576-E4783D87348C}" destId="{70C19D46-503C-4437-BB0F-C52C6EB678B2}" srcOrd="3" destOrd="0" parTransId="{2651F5D6-B422-4D3A-A219-E329E26B6CF5}" sibTransId="{691AC430-0EAE-46D3-B18D-9E175C26BACC}"/>
    <dgm:cxn modelId="{C18B9594-681B-405C-94B7-9B5E60513451}" type="presOf" srcId="{C6ACE3A5-24FC-48D0-8020-62171219789B}" destId="{5FCE1382-72BB-4A7C-9B38-FF9361DD49DE}" srcOrd="0" destOrd="0" presId="urn:microsoft.com/office/officeart/2005/8/layout/radial4"/>
    <dgm:cxn modelId="{BBD69A46-5466-4F61-8D96-6EDFB546227E}" type="presOf" srcId="{2651F5D6-B422-4D3A-A219-E329E26B6CF5}" destId="{918B912C-AEB8-45A0-9CBF-D2452317EF52}" srcOrd="0" destOrd="0" presId="urn:microsoft.com/office/officeart/2005/8/layout/radial4"/>
    <dgm:cxn modelId="{2F10442C-977D-4535-94A7-900E7C6000B5}" type="presOf" srcId="{477BD335-96D7-473A-BB08-E00BF8A452A9}" destId="{38768378-C8CF-4282-85A6-E52C8027B0B2}" srcOrd="0" destOrd="0" presId="urn:microsoft.com/office/officeart/2005/8/layout/radial4"/>
    <dgm:cxn modelId="{78A1E571-9F39-4689-8911-89990F102F54}" srcId="{145FCB3A-A2F3-4DA7-BB45-9F838B664A75}" destId="{013EF8A8-8355-426E-B717-AB9F8770BC62}" srcOrd="1" destOrd="0" parTransId="{E2E34D6B-3025-4BBB-87D7-D9FC60FC1119}" sibTransId="{DD35A65A-E0F6-4F2A-836E-B1A934A3A9CE}"/>
    <dgm:cxn modelId="{EABC9B80-CDF1-4C66-B637-3AAC35DA013B}" srcId="{386141FA-8666-43E3-8576-E4783D87348C}" destId="{477BD335-96D7-473A-BB08-E00BF8A452A9}" srcOrd="0" destOrd="0" parTransId="{F2464225-8798-431E-A1E1-3A3188BA7E47}" sibTransId="{F04D15DD-708D-477F-8D76-3D12BA887583}"/>
    <dgm:cxn modelId="{0F6A8377-5C7E-4F24-8D7D-FADBDF20F1AC}" srcId="{386141FA-8666-43E3-8576-E4783D87348C}" destId="{C6ACE3A5-24FC-48D0-8020-62171219789B}" srcOrd="1" destOrd="0" parTransId="{66D58751-37E5-49F4-A004-A5BF5F1C2817}" sibTransId="{D8AA4F4E-B0D8-45C0-AD14-D0400EA214A3}"/>
    <dgm:cxn modelId="{DFEF241E-98F1-4114-9439-1A37EB833BFA}" type="presOf" srcId="{386141FA-8666-43E3-8576-E4783D87348C}" destId="{07B70CBD-F78B-4F8A-93B9-D47F6261D227}" srcOrd="0" destOrd="0" presId="urn:microsoft.com/office/officeart/2005/8/layout/radial4"/>
    <dgm:cxn modelId="{E9BD1671-2B56-446C-85CD-732140C241B4}" type="presOf" srcId="{F2464225-8798-431E-A1E1-3A3188BA7E47}" destId="{C08D7654-B331-42DA-95A4-E05BFA81635E}" srcOrd="0" destOrd="0" presId="urn:microsoft.com/office/officeart/2005/8/layout/radial4"/>
    <dgm:cxn modelId="{5AD34B96-6982-49B6-91FF-A36625B2481F}" srcId="{386141FA-8666-43E3-8576-E4783D87348C}" destId="{8823F82E-E803-4F67-999C-900F2CCB12E2}" srcOrd="2" destOrd="0" parTransId="{55A29A90-9B2E-4F17-9AF9-1143BA61A57C}" sibTransId="{94E87D4E-29EA-4205-9276-96B0BE6B2E1A}"/>
    <dgm:cxn modelId="{8EA51251-78E3-491E-831F-DF4DFDFA6CD7}" type="presOf" srcId="{8823F82E-E803-4F67-999C-900F2CCB12E2}" destId="{9BA6EB8B-8D34-4F92-80D0-9BA2342EAB5F}" srcOrd="0" destOrd="0" presId="urn:microsoft.com/office/officeart/2005/8/layout/radial4"/>
    <dgm:cxn modelId="{71A3D436-2C85-47FD-BF6C-B15CC58BB045}" type="presParOf" srcId="{F9D9C997-5F95-4D9A-B298-06965B15B5E9}" destId="{07B70CBD-F78B-4F8A-93B9-D47F6261D227}" srcOrd="0" destOrd="0" presId="urn:microsoft.com/office/officeart/2005/8/layout/radial4"/>
    <dgm:cxn modelId="{35B7616A-7718-4EC3-8083-51337A6B8BC4}" type="presParOf" srcId="{F9D9C997-5F95-4D9A-B298-06965B15B5E9}" destId="{C08D7654-B331-42DA-95A4-E05BFA81635E}" srcOrd="1" destOrd="0" presId="urn:microsoft.com/office/officeart/2005/8/layout/radial4"/>
    <dgm:cxn modelId="{8DA17C96-2D54-49BC-A309-1A6ABAEA87A7}" type="presParOf" srcId="{F9D9C997-5F95-4D9A-B298-06965B15B5E9}" destId="{38768378-C8CF-4282-85A6-E52C8027B0B2}" srcOrd="2" destOrd="0" presId="urn:microsoft.com/office/officeart/2005/8/layout/radial4"/>
    <dgm:cxn modelId="{55F6A671-9FFC-4E2A-8A99-25C6E9027BFE}" type="presParOf" srcId="{F9D9C997-5F95-4D9A-B298-06965B15B5E9}" destId="{618E92BF-F98E-4C71-ACE4-39E94930E663}" srcOrd="3" destOrd="0" presId="urn:microsoft.com/office/officeart/2005/8/layout/radial4"/>
    <dgm:cxn modelId="{6DA840F6-6758-4EF9-96E2-58E0359AA381}" type="presParOf" srcId="{F9D9C997-5F95-4D9A-B298-06965B15B5E9}" destId="{5FCE1382-72BB-4A7C-9B38-FF9361DD49DE}" srcOrd="4" destOrd="0" presId="urn:microsoft.com/office/officeart/2005/8/layout/radial4"/>
    <dgm:cxn modelId="{C017D7EA-665F-49A8-B966-10DCCE4F4F68}" type="presParOf" srcId="{F9D9C997-5F95-4D9A-B298-06965B15B5E9}" destId="{58736647-09C6-4BE5-B11A-525397352452}" srcOrd="5" destOrd="0" presId="urn:microsoft.com/office/officeart/2005/8/layout/radial4"/>
    <dgm:cxn modelId="{7F70226D-EEE7-4D1A-B14F-B50C941CCC37}" type="presParOf" srcId="{F9D9C997-5F95-4D9A-B298-06965B15B5E9}" destId="{9BA6EB8B-8D34-4F92-80D0-9BA2342EAB5F}" srcOrd="6" destOrd="0" presId="urn:microsoft.com/office/officeart/2005/8/layout/radial4"/>
    <dgm:cxn modelId="{1BDA3B26-1AF5-49B8-B53D-075A2CD6F82F}" type="presParOf" srcId="{F9D9C997-5F95-4D9A-B298-06965B15B5E9}" destId="{918B912C-AEB8-45A0-9CBF-D2452317EF52}" srcOrd="7" destOrd="0" presId="urn:microsoft.com/office/officeart/2005/8/layout/radial4"/>
    <dgm:cxn modelId="{2A8B56C6-B779-48A5-9E79-062C66B52B11}" type="presParOf" srcId="{F9D9C997-5F95-4D9A-B298-06965B15B5E9}" destId="{593D7211-FD54-4AFB-B129-8EDE365AAF7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70CBD-F78B-4F8A-93B9-D47F6261D227}">
      <dsp:nvSpPr>
        <dsp:cNvPr id="0" name=""/>
        <dsp:cNvSpPr/>
      </dsp:nvSpPr>
      <dsp:spPr>
        <a:xfrm>
          <a:off x="2926724" y="1984177"/>
          <a:ext cx="1893551" cy="1893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b="1" kern="1200" dirty="0" smtClean="0"/>
            <a:t>T.E.L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Decreto 170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(2009)</a:t>
          </a:r>
          <a:endParaRPr lang="es-CL" sz="1900" kern="1200" dirty="0"/>
        </a:p>
      </dsp:txBody>
      <dsp:txXfrm>
        <a:off x="3204028" y="2261481"/>
        <a:ext cx="1338943" cy="1338943"/>
      </dsp:txXfrm>
    </dsp:sp>
    <dsp:sp modelId="{C08D7654-B331-42DA-95A4-E05BFA81635E}">
      <dsp:nvSpPr>
        <dsp:cNvPr id="0" name=""/>
        <dsp:cNvSpPr/>
      </dsp:nvSpPr>
      <dsp:spPr>
        <a:xfrm rot="11700000">
          <a:off x="1493165" y="2212291"/>
          <a:ext cx="1410552" cy="53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68378-C8CF-4282-85A6-E52C8027B0B2}">
      <dsp:nvSpPr>
        <dsp:cNvPr id="0" name=""/>
        <dsp:cNvSpPr/>
      </dsp:nvSpPr>
      <dsp:spPr>
        <a:xfrm>
          <a:off x="617760" y="1580034"/>
          <a:ext cx="1798873" cy="143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Limitación significativa en desarrollo del Lenguaje</a:t>
          </a:r>
          <a:endParaRPr lang="es-CL" sz="1800" kern="1200" dirty="0"/>
        </a:p>
      </dsp:txBody>
      <dsp:txXfrm>
        <a:off x="659910" y="1622184"/>
        <a:ext cx="1714573" cy="1354799"/>
      </dsp:txXfrm>
    </dsp:sp>
    <dsp:sp modelId="{618E92BF-F98E-4C71-ACE4-39E94930E663}">
      <dsp:nvSpPr>
        <dsp:cNvPr id="0" name=""/>
        <dsp:cNvSpPr/>
      </dsp:nvSpPr>
      <dsp:spPr>
        <a:xfrm rot="14700000">
          <a:off x="2435341" y="1089450"/>
          <a:ext cx="1410552" cy="53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E1382-72BB-4A7C-9B38-FF9361DD49DE}">
      <dsp:nvSpPr>
        <dsp:cNvPr id="0" name=""/>
        <dsp:cNvSpPr/>
      </dsp:nvSpPr>
      <dsp:spPr>
        <a:xfrm>
          <a:off x="1943117" y="534"/>
          <a:ext cx="1798873" cy="143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Inicio tardío y un desarrollo lento del lenguaje</a:t>
          </a:r>
          <a:endParaRPr lang="es-CL" sz="1800" kern="1200" dirty="0"/>
        </a:p>
      </dsp:txBody>
      <dsp:txXfrm>
        <a:off x="1985267" y="42684"/>
        <a:ext cx="1714573" cy="1354799"/>
      </dsp:txXfrm>
    </dsp:sp>
    <dsp:sp modelId="{58736647-09C6-4BE5-B11A-525397352452}">
      <dsp:nvSpPr>
        <dsp:cNvPr id="0" name=""/>
        <dsp:cNvSpPr/>
      </dsp:nvSpPr>
      <dsp:spPr>
        <a:xfrm rot="17700000">
          <a:off x="3901106" y="1089450"/>
          <a:ext cx="1410552" cy="53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6EB8B-8D34-4F92-80D0-9BA2342EAB5F}">
      <dsp:nvSpPr>
        <dsp:cNvPr id="0" name=""/>
        <dsp:cNvSpPr/>
      </dsp:nvSpPr>
      <dsp:spPr>
        <a:xfrm>
          <a:off x="4005008" y="534"/>
          <a:ext cx="1798873" cy="143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No se debe a una discapacidad intelectual, ni motora</a:t>
          </a:r>
          <a:endParaRPr lang="es-CL" sz="1800" kern="1200" dirty="0"/>
        </a:p>
      </dsp:txBody>
      <dsp:txXfrm>
        <a:off x="4047158" y="42684"/>
        <a:ext cx="1714573" cy="1354799"/>
      </dsp:txXfrm>
    </dsp:sp>
    <dsp:sp modelId="{918B912C-AEB8-45A0-9CBF-D2452317EF52}">
      <dsp:nvSpPr>
        <dsp:cNvPr id="0" name=""/>
        <dsp:cNvSpPr/>
      </dsp:nvSpPr>
      <dsp:spPr>
        <a:xfrm rot="20700000">
          <a:off x="4843281" y="2212291"/>
          <a:ext cx="1410552" cy="53966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D7211-FD54-4AFB-B129-8EDE365AAF75}">
      <dsp:nvSpPr>
        <dsp:cNvPr id="0" name=""/>
        <dsp:cNvSpPr/>
      </dsp:nvSpPr>
      <dsp:spPr>
        <a:xfrm>
          <a:off x="5330365" y="1580034"/>
          <a:ext cx="1798873" cy="1439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De carácter transitorio</a:t>
          </a:r>
          <a:endParaRPr lang="es-CL" sz="1800" kern="1200" dirty="0"/>
        </a:p>
      </dsp:txBody>
      <dsp:txXfrm>
        <a:off x="5372515" y="1622184"/>
        <a:ext cx="1714573" cy="1354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A603B4-9FED-49F9-859A-5779A6EFC63A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517CA94-15B5-4420-879F-BE121F1F7A0F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300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 Black" pitchFamily="34" charset="0"/>
              </a:rPr>
              <a:t>TRASTORNO ESPECÍFICO DEL LENGUAJE (T.E.L)</a:t>
            </a:r>
            <a:endParaRPr lang="es-CL" dirty="0">
              <a:latin typeface="Arial Black" pitchFamily="34" charset="0"/>
            </a:endParaRPr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679" y="3696642"/>
            <a:ext cx="3643338" cy="1685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196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Autofit/>
          </a:bodyPr>
          <a:lstStyle/>
          <a:p>
            <a:r>
              <a:rPr lang="es-CL" sz="3600" b="1" dirty="0" smtClean="0">
                <a:latin typeface="Arial Black" pitchFamily="34" charset="0"/>
              </a:rPr>
              <a:t>¿Qué es el Trastorno Específico del Lenguaje?</a:t>
            </a:r>
            <a:endParaRPr lang="es-CL" sz="3600" b="1" dirty="0">
              <a:latin typeface="Arial Black" pitchFamily="34" charset="0"/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948918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5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Video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84027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668</TotalTime>
  <Words>50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Cartoné</vt:lpstr>
      <vt:lpstr>TRASTORNO ESPECÍFICO DEL LENGUAJE (T.E.L)</vt:lpstr>
      <vt:lpstr>¿Qué es el Trastorno Específico del Lenguaje?</vt:lpstr>
      <vt:lpstr>Video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 ESPECÍFICO DEL LENGUAJE (T.E.L)</dc:title>
  <dc:creator>Luffi</dc:creator>
  <cp:lastModifiedBy>Cristian_Pascal</cp:lastModifiedBy>
  <cp:revision>29</cp:revision>
  <dcterms:created xsi:type="dcterms:W3CDTF">2018-04-18T23:38:17Z</dcterms:created>
  <dcterms:modified xsi:type="dcterms:W3CDTF">2019-06-25T02:53:10Z</dcterms:modified>
</cp:coreProperties>
</file>