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12/07/2019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800100"/>
            <a:ext cx="6629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89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671513"/>
            <a:ext cx="7219950" cy="551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871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742950"/>
            <a:ext cx="72675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410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Cristian_Pascal</dc:creator>
  <cp:lastModifiedBy>Cristian_Pascal</cp:lastModifiedBy>
  <cp:revision>2</cp:revision>
  <dcterms:created xsi:type="dcterms:W3CDTF">2019-07-12T16:01:19Z</dcterms:created>
  <dcterms:modified xsi:type="dcterms:W3CDTF">2019-07-12T16:22:44Z</dcterms:modified>
</cp:coreProperties>
</file>