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44"/>
  </p:notesMasterIdLst>
  <p:sldIdLst>
    <p:sldId id="302" r:id="rId3"/>
    <p:sldId id="304" r:id="rId4"/>
    <p:sldId id="257" r:id="rId5"/>
    <p:sldId id="292" r:id="rId6"/>
    <p:sldId id="273" r:id="rId7"/>
    <p:sldId id="291" r:id="rId8"/>
    <p:sldId id="258" r:id="rId9"/>
    <p:sldId id="293" r:id="rId10"/>
    <p:sldId id="259" r:id="rId11"/>
    <p:sldId id="277" r:id="rId12"/>
    <p:sldId id="279" r:id="rId13"/>
    <p:sldId id="280" r:id="rId14"/>
    <p:sldId id="281" r:id="rId15"/>
    <p:sldId id="282" r:id="rId16"/>
    <p:sldId id="283" r:id="rId17"/>
    <p:sldId id="285" r:id="rId18"/>
    <p:sldId id="284" r:id="rId19"/>
    <p:sldId id="286" r:id="rId20"/>
    <p:sldId id="260" r:id="rId21"/>
    <p:sldId id="288" r:id="rId22"/>
    <p:sldId id="261" r:id="rId23"/>
    <p:sldId id="262" r:id="rId24"/>
    <p:sldId id="263" r:id="rId25"/>
    <p:sldId id="264" r:id="rId26"/>
    <p:sldId id="289" r:id="rId27"/>
    <p:sldId id="265" r:id="rId28"/>
    <p:sldId id="267" r:id="rId29"/>
    <p:sldId id="269" r:id="rId30"/>
    <p:sldId id="271" r:id="rId31"/>
    <p:sldId id="272" r:id="rId32"/>
    <p:sldId id="274" r:id="rId33"/>
    <p:sldId id="275" r:id="rId34"/>
    <p:sldId id="290" r:id="rId35"/>
    <p:sldId id="276" r:id="rId36"/>
    <p:sldId id="296" r:id="rId37"/>
    <p:sldId id="297" r:id="rId38"/>
    <p:sldId id="298" r:id="rId39"/>
    <p:sldId id="299" r:id="rId40"/>
    <p:sldId id="300" r:id="rId41"/>
    <p:sldId id="301" r:id="rId42"/>
    <p:sldId id="294" r:id="rId4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EEEE"/>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5" autoAdjust="0"/>
    <p:restoredTop sz="96491" autoAdjust="0"/>
  </p:normalViewPr>
  <p:slideViewPr>
    <p:cSldViewPr>
      <p:cViewPr>
        <p:scale>
          <a:sx n="66" d="100"/>
          <a:sy n="66" d="100"/>
        </p:scale>
        <p:origin x="-1062"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96A723F-64E5-4284-9504-E35F174DC344}" type="datetimeFigureOut">
              <a:rPr lang="es-ES"/>
              <a:pPr>
                <a:defRPr/>
              </a:pPr>
              <a:t>10/03/2012</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D6B5773-6F36-4B85-ACAC-E438D7F210CD}"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882808"/>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791075" y="6480175"/>
            <a:ext cx="2133600" cy="301625"/>
          </a:xfrm>
        </p:spPr>
        <p:txBody>
          <a:bodyPr/>
          <a:lstStyle>
            <a:lvl1pPr>
              <a:defRPr/>
            </a:lvl1pPr>
          </a:lstStyle>
          <a:p>
            <a:pPr>
              <a:defRPr/>
            </a:pPr>
            <a:fld id="{99FDC0EB-775E-4C2D-972E-51924500A15E}" type="datetimeFigureOut">
              <a:rPr lang="es-ES"/>
              <a:pPr>
                <a:defRPr/>
              </a:pPr>
              <a:t>10/03/2012</a:t>
            </a:fld>
            <a:endParaRPr lang="es-ES" dirty="0"/>
          </a:p>
        </p:txBody>
      </p:sp>
      <p:sp>
        <p:nvSpPr>
          <p:cNvPr id="5" name="4 Marcador de pie de página"/>
          <p:cNvSpPr>
            <a:spLocks noGrp="1"/>
          </p:cNvSpPr>
          <p:nvPr>
            <p:ph type="ftr" sz="quarter" idx="11"/>
          </p:nvPr>
        </p:nvSpPr>
        <p:spPr>
          <a:xfrm>
            <a:off x="457200" y="6481763"/>
            <a:ext cx="4259263" cy="300037"/>
          </a:xfr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72D09EF-479B-4674-836B-018D81A710B3}"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83335511-E5C3-4C63-ADB0-559B1DAC0A55}" type="datetimeFigureOut">
              <a:rPr lang="es-ES"/>
              <a:pPr>
                <a:defRPr/>
              </a:pPr>
              <a:t>10/03/2012</a:t>
            </a:fld>
            <a:endParaRPr lang="es-ES" dirty="0"/>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BA552A44-50CD-4265-9DE7-374F99A1AF63}"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Haga clic para modificar el estilo de título del patrón</a:t>
            </a:r>
            <a:endParaRPr lang="es-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endParaRPr lang="es-AR"/>
          </a:p>
        </p:txBody>
      </p:sp>
      <p:sp>
        <p:nvSpPr>
          <p:cNvPr id="4" name="27 Marcador de fecha"/>
          <p:cNvSpPr>
            <a:spLocks noGrp="1"/>
          </p:cNvSpPr>
          <p:nvPr>
            <p:ph type="dt" sz="half" idx="10"/>
          </p:nvPr>
        </p:nvSpPr>
        <p:spPr/>
        <p:txBody>
          <a:bodyPr/>
          <a:lstStyle>
            <a:lvl1pPr>
              <a:defRPr/>
            </a:lvl1pPr>
          </a:lstStyle>
          <a:p>
            <a:pPr>
              <a:defRPr/>
            </a:pPr>
            <a:fld id="{597D9F37-754E-440E-ACFC-9883C7F87108}" type="datetimeFigureOut">
              <a:rPr lang="es-ES"/>
              <a:pPr>
                <a:defRPr/>
              </a:pPr>
              <a:t>10/03/2012</a:t>
            </a:fld>
            <a:endParaRPr lang="es-ES" dirty="0"/>
          </a:p>
        </p:txBody>
      </p:sp>
      <p:sp>
        <p:nvSpPr>
          <p:cNvPr id="5" name="16 Marcador de pie de página"/>
          <p:cNvSpPr>
            <a:spLocks noGrp="1"/>
          </p:cNvSpPr>
          <p:nvPr>
            <p:ph type="ftr" sz="quarter" idx="11"/>
          </p:nvPr>
        </p:nvSpPr>
        <p:spPr/>
        <p:txBody>
          <a:bodyPr/>
          <a:lstStyle>
            <a:lvl1pPr>
              <a:defRPr/>
            </a:lvl1pPr>
          </a:lstStyle>
          <a:p>
            <a:pPr>
              <a:defRPr/>
            </a:pPr>
            <a:endParaRPr lang="es-ES"/>
          </a:p>
        </p:txBody>
      </p:sp>
      <p:sp>
        <p:nvSpPr>
          <p:cNvPr id="6" name="28 Marcador de número de diapositiva"/>
          <p:cNvSpPr>
            <a:spLocks noGrp="1"/>
          </p:cNvSpPr>
          <p:nvPr>
            <p:ph type="sldNum" sz="quarter" idx="12"/>
          </p:nvPr>
        </p:nvSpPr>
        <p:spPr/>
        <p:txBody>
          <a:bodyPr/>
          <a:lstStyle>
            <a:lvl1pPr>
              <a:defRPr/>
            </a:lvl1pPr>
          </a:lstStyle>
          <a:p>
            <a:pPr>
              <a:defRPr/>
            </a:pPr>
            <a:fld id="{112E6BA1-FE5A-4777-9122-77240F49ECE4}" type="slidenum">
              <a:rPr lang="es-ES"/>
              <a:pPr>
                <a:defRPr/>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AR"/>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4" name="27 Marcador de fecha"/>
          <p:cNvSpPr>
            <a:spLocks noGrp="1"/>
          </p:cNvSpPr>
          <p:nvPr>
            <p:ph type="dt" sz="half" idx="10"/>
          </p:nvPr>
        </p:nvSpPr>
        <p:spPr/>
        <p:txBody>
          <a:bodyPr/>
          <a:lstStyle>
            <a:lvl1pPr>
              <a:defRPr/>
            </a:lvl1pPr>
          </a:lstStyle>
          <a:p>
            <a:pPr>
              <a:defRPr/>
            </a:pPr>
            <a:fld id="{B5B45F5E-41D1-4B2A-A8F4-CEC18B35B8F8}" type="datetimeFigureOut">
              <a:rPr lang="es-ES"/>
              <a:pPr>
                <a:defRPr/>
              </a:pPr>
              <a:t>10/03/2012</a:t>
            </a:fld>
            <a:endParaRPr lang="es-ES" dirty="0"/>
          </a:p>
        </p:txBody>
      </p:sp>
      <p:sp>
        <p:nvSpPr>
          <p:cNvPr id="5" name="16 Marcador de pie de página"/>
          <p:cNvSpPr>
            <a:spLocks noGrp="1"/>
          </p:cNvSpPr>
          <p:nvPr>
            <p:ph type="ftr" sz="quarter" idx="11"/>
          </p:nvPr>
        </p:nvSpPr>
        <p:spPr/>
        <p:txBody>
          <a:bodyPr/>
          <a:lstStyle>
            <a:lvl1pPr>
              <a:defRPr/>
            </a:lvl1pPr>
          </a:lstStyle>
          <a:p>
            <a:pPr>
              <a:defRPr/>
            </a:pPr>
            <a:endParaRPr lang="es-ES"/>
          </a:p>
        </p:txBody>
      </p:sp>
      <p:sp>
        <p:nvSpPr>
          <p:cNvPr id="6" name="28 Marcador de número de diapositiva"/>
          <p:cNvSpPr>
            <a:spLocks noGrp="1"/>
          </p:cNvSpPr>
          <p:nvPr>
            <p:ph type="sldNum" sz="quarter" idx="12"/>
          </p:nvPr>
        </p:nvSpPr>
        <p:spPr/>
        <p:txBody>
          <a:bodyPr/>
          <a:lstStyle>
            <a:lvl1pPr>
              <a:defRPr/>
            </a:lvl1pPr>
          </a:lstStyle>
          <a:p>
            <a:pPr>
              <a:defRPr/>
            </a:pPr>
            <a:fld id="{B7FCE2BC-89DB-4036-9136-67F665EC5960}" type="slidenum">
              <a:rPr lang="es-ES"/>
              <a:pPr>
                <a:defRPr/>
              </a:pPr>
              <a:t>‹Nº›</a:t>
            </a:fld>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Haga clic para modificar el estilo de título del patrón</a:t>
            </a:r>
            <a:endParaRPr lang="es-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27 Marcador de fecha"/>
          <p:cNvSpPr>
            <a:spLocks noGrp="1"/>
          </p:cNvSpPr>
          <p:nvPr>
            <p:ph type="dt" sz="half" idx="10"/>
          </p:nvPr>
        </p:nvSpPr>
        <p:spPr/>
        <p:txBody>
          <a:bodyPr/>
          <a:lstStyle>
            <a:lvl1pPr>
              <a:defRPr/>
            </a:lvl1pPr>
          </a:lstStyle>
          <a:p>
            <a:pPr>
              <a:defRPr/>
            </a:pPr>
            <a:fld id="{7240B99F-3A5A-4929-89AF-0E4E9988C986}" type="datetimeFigureOut">
              <a:rPr lang="es-ES"/>
              <a:pPr>
                <a:defRPr/>
              </a:pPr>
              <a:t>10/03/2012</a:t>
            </a:fld>
            <a:endParaRPr lang="es-ES" dirty="0"/>
          </a:p>
        </p:txBody>
      </p:sp>
      <p:sp>
        <p:nvSpPr>
          <p:cNvPr id="5" name="16 Marcador de pie de página"/>
          <p:cNvSpPr>
            <a:spLocks noGrp="1"/>
          </p:cNvSpPr>
          <p:nvPr>
            <p:ph type="ftr" sz="quarter" idx="11"/>
          </p:nvPr>
        </p:nvSpPr>
        <p:spPr/>
        <p:txBody>
          <a:bodyPr/>
          <a:lstStyle>
            <a:lvl1pPr>
              <a:defRPr/>
            </a:lvl1pPr>
          </a:lstStyle>
          <a:p>
            <a:pPr>
              <a:defRPr/>
            </a:pPr>
            <a:endParaRPr lang="es-ES"/>
          </a:p>
        </p:txBody>
      </p:sp>
      <p:sp>
        <p:nvSpPr>
          <p:cNvPr id="6" name="28 Marcador de número de diapositiva"/>
          <p:cNvSpPr>
            <a:spLocks noGrp="1"/>
          </p:cNvSpPr>
          <p:nvPr>
            <p:ph type="sldNum" sz="quarter" idx="12"/>
          </p:nvPr>
        </p:nvSpPr>
        <p:spPr/>
        <p:txBody>
          <a:bodyPr/>
          <a:lstStyle>
            <a:lvl1pPr>
              <a:defRPr/>
            </a:lvl1pPr>
          </a:lstStyle>
          <a:p>
            <a:pPr>
              <a:defRPr/>
            </a:pPr>
            <a:fld id="{7D637F25-1A91-411F-B3B9-74D22FA1912A}" type="slidenum">
              <a:rPr lang="es-ES"/>
              <a:pPr>
                <a:defRPr/>
              </a:pPr>
              <a:t>‹Nº›</a:t>
            </a:fld>
            <a:endParaRPr lang="es-E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AR"/>
          </a:p>
        </p:txBody>
      </p:sp>
      <p:sp>
        <p:nvSpPr>
          <p:cNvPr id="3" name="Marcador de contenido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4" name="Marcador de contenido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5" name="27 Marcador de fecha"/>
          <p:cNvSpPr>
            <a:spLocks noGrp="1"/>
          </p:cNvSpPr>
          <p:nvPr>
            <p:ph type="dt" sz="half" idx="10"/>
          </p:nvPr>
        </p:nvSpPr>
        <p:spPr/>
        <p:txBody>
          <a:bodyPr/>
          <a:lstStyle>
            <a:lvl1pPr>
              <a:defRPr/>
            </a:lvl1pPr>
          </a:lstStyle>
          <a:p>
            <a:pPr>
              <a:defRPr/>
            </a:pPr>
            <a:fld id="{42E4FBBD-4B4D-4DAD-A1BA-FB3AA25D74E4}" type="datetimeFigureOut">
              <a:rPr lang="es-ES"/>
              <a:pPr>
                <a:defRPr/>
              </a:pPr>
              <a:t>10/03/2012</a:t>
            </a:fld>
            <a:endParaRPr lang="es-ES" dirty="0"/>
          </a:p>
        </p:txBody>
      </p:sp>
      <p:sp>
        <p:nvSpPr>
          <p:cNvPr id="6" name="16 Marcador de pie de página"/>
          <p:cNvSpPr>
            <a:spLocks noGrp="1"/>
          </p:cNvSpPr>
          <p:nvPr>
            <p:ph type="ftr" sz="quarter" idx="11"/>
          </p:nvPr>
        </p:nvSpPr>
        <p:spPr/>
        <p:txBody>
          <a:bodyPr/>
          <a:lstStyle>
            <a:lvl1pPr>
              <a:defRPr/>
            </a:lvl1pPr>
          </a:lstStyle>
          <a:p>
            <a:pPr>
              <a:defRPr/>
            </a:pPr>
            <a:endParaRPr lang="es-ES"/>
          </a:p>
        </p:txBody>
      </p:sp>
      <p:sp>
        <p:nvSpPr>
          <p:cNvPr id="7" name="28 Marcador de número de diapositiva"/>
          <p:cNvSpPr>
            <a:spLocks noGrp="1"/>
          </p:cNvSpPr>
          <p:nvPr>
            <p:ph type="sldNum" sz="quarter" idx="12"/>
          </p:nvPr>
        </p:nvSpPr>
        <p:spPr/>
        <p:txBody>
          <a:bodyPr/>
          <a:lstStyle>
            <a:lvl1pPr>
              <a:defRPr/>
            </a:lvl1pPr>
          </a:lstStyle>
          <a:p>
            <a:pPr>
              <a:defRPr/>
            </a:pPr>
            <a:fld id="{DBB7B3B6-EA82-4EC7-9E0E-6BB632A84A50}" type="slidenum">
              <a:rPr lang="es-ES"/>
              <a:pPr>
                <a:defRPr/>
              </a:pPr>
              <a:t>‹Nº›</a:t>
            </a:fld>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n-US"/>
              <a:t>Haga clic para modificar el estilo de título del patrón</a:t>
            </a:r>
            <a:endParaRPr lang="es-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7" name="27 Marcador de fecha"/>
          <p:cNvSpPr>
            <a:spLocks noGrp="1"/>
          </p:cNvSpPr>
          <p:nvPr>
            <p:ph type="dt" sz="half" idx="10"/>
          </p:nvPr>
        </p:nvSpPr>
        <p:spPr/>
        <p:txBody>
          <a:bodyPr/>
          <a:lstStyle>
            <a:lvl1pPr>
              <a:defRPr/>
            </a:lvl1pPr>
          </a:lstStyle>
          <a:p>
            <a:pPr>
              <a:defRPr/>
            </a:pPr>
            <a:fld id="{FFBB274D-E770-4330-87C2-15C4EDCEF7D5}" type="datetimeFigureOut">
              <a:rPr lang="es-ES"/>
              <a:pPr>
                <a:defRPr/>
              </a:pPr>
              <a:t>10/03/2012</a:t>
            </a:fld>
            <a:endParaRPr lang="es-ES" dirty="0"/>
          </a:p>
        </p:txBody>
      </p:sp>
      <p:sp>
        <p:nvSpPr>
          <p:cNvPr id="8" name="16 Marcador de pie de página"/>
          <p:cNvSpPr>
            <a:spLocks noGrp="1"/>
          </p:cNvSpPr>
          <p:nvPr>
            <p:ph type="ftr" sz="quarter" idx="11"/>
          </p:nvPr>
        </p:nvSpPr>
        <p:spPr/>
        <p:txBody>
          <a:bodyPr/>
          <a:lstStyle>
            <a:lvl1pPr>
              <a:defRPr/>
            </a:lvl1pPr>
          </a:lstStyle>
          <a:p>
            <a:pPr>
              <a:defRPr/>
            </a:pPr>
            <a:endParaRPr lang="es-ES"/>
          </a:p>
        </p:txBody>
      </p:sp>
      <p:sp>
        <p:nvSpPr>
          <p:cNvPr id="9" name="28 Marcador de número de diapositiva"/>
          <p:cNvSpPr>
            <a:spLocks noGrp="1"/>
          </p:cNvSpPr>
          <p:nvPr>
            <p:ph type="sldNum" sz="quarter" idx="12"/>
          </p:nvPr>
        </p:nvSpPr>
        <p:spPr/>
        <p:txBody>
          <a:bodyPr/>
          <a:lstStyle>
            <a:lvl1pPr>
              <a:defRPr/>
            </a:lvl1pPr>
          </a:lstStyle>
          <a:p>
            <a:pPr>
              <a:defRPr/>
            </a:pPr>
            <a:fld id="{4B68A578-AE51-4C21-8623-FCF011214FD4}" type="slidenum">
              <a:rPr lang="es-ES"/>
              <a:pPr>
                <a:defRPr/>
              </a:pPr>
              <a:t>‹Nº›</a:t>
            </a:fld>
            <a:endParaRPr lang="es-E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AR"/>
          </a:p>
        </p:txBody>
      </p:sp>
      <p:sp>
        <p:nvSpPr>
          <p:cNvPr id="3" name="27 Marcador de fecha"/>
          <p:cNvSpPr>
            <a:spLocks noGrp="1"/>
          </p:cNvSpPr>
          <p:nvPr>
            <p:ph type="dt" sz="half" idx="10"/>
          </p:nvPr>
        </p:nvSpPr>
        <p:spPr/>
        <p:txBody>
          <a:bodyPr/>
          <a:lstStyle>
            <a:lvl1pPr>
              <a:defRPr/>
            </a:lvl1pPr>
          </a:lstStyle>
          <a:p>
            <a:pPr>
              <a:defRPr/>
            </a:pPr>
            <a:fld id="{3E43009F-BE35-4523-A309-365D15EA3987}" type="datetimeFigureOut">
              <a:rPr lang="es-ES"/>
              <a:pPr>
                <a:defRPr/>
              </a:pPr>
              <a:t>10/03/2012</a:t>
            </a:fld>
            <a:endParaRPr lang="es-ES" dirty="0"/>
          </a:p>
        </p:txBody>
      </p:sp>
      <p:sp>
        <p:nvSpPr>
          <p:cNvPr id="4" name="16 Marcador de pie de página"/>
          <p:cNvSpPr>
            <a:spLocks noGrp="1"/>
          </p:cNvSpPr>
          <p:nvPr>
            <p:ph type="ftr" sz="quarter" idx="11"/>
          </p:nvPr>
        </p:nvSpPr>
        <p:spPr/>
        <p:txBody>
          <a:bodyPr/>
          <a:lstStyle>
            <a:lvl1pPr>
              <a:defRPr/>
            </a:lvl1pPr>
          </a:lstStyle>
          <a:p>
            <a:pPr>
              <a:defRPr/>
            </a:pPr>
            <a:endParaRPr lang="es-ES"/>
          </a:p>
        </p:txBody>
      </p:sp>
      <p:sp>
        <p:nvSpPr>
          <p:cNvPr id="5" name="28 Marcador de número de diapositiva"/>
          <p:cNvSpPr>
            <a:spLocks noGrp="1"/>
          </p:cNvSpPr>
          <p:nvPr>
            <p:ph type="sldNum" sz="quarter" idx="12"/>
          </p:nvPr>
        </p:nvSpPr>
        <p:spPr/>
        <p:txBody>
          <a:bodyPr/>
          <a:lstStyle>
            <a:lvl1pPr>
              <a:defRPr/>
            </a:lvl1pPr>
          </a:lstStyle>
          <a:p>
            <a:pPr>
              <a:defRPr/>
            </a:pPr>
            <a:fld id="{721E8C8F-0003-4E6C-B97C-6C63554AABB5}" type="slidenum">
              <a:rPr lang="es-ES"/>
              <a:pPr>
                <a:defRPr/>
              </a:pPr>
              <a:t>‹Nº›</a:t>
            </a:fld>
            <a:endParaRPr lang="es-E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7 Marcador de fecha"/>
          <p:cNvSpPr>
            <a:spLocks noGrp="1"/>
          </p:cNvSpPr>
          <p:nvPr>
            <p:ph type="dt" sz="half" idx="10"/>
          </p:nvPr>
        </p:nvSpPr>
        <p:spPr/>
        <p:txBody>
          <a:bodyPr/>
          <a:lstStyle>
            <a:lvl1pPr>
              <a:defRPr/>
            </a:lvl1pPr>
          </a:lstStyle>
          <a:p>
            <a:pPr>
              <a:defRPr/>
            </a:pPr>
            <a:fld id="{31684C07-DBAD-4D0B-AB66-706143292EBD}" type="datetimeFigureOut">
              <a:rPr lang="es-ES"/>
              <a:pPr>
                <a:defRPr/>
              </a:pPr>
              <a:t>10/03/2012</a:t>
            </a:fld>
            <a:endParaRPr lang="es-ES" dirty="0"/>
          </a:p>
        </p:txBody>
      </p:sp>
      <p:sp>
        <p:nvSpPr>
          <p:cNvPr id="3" name="16 Marcador de pie de página"/>
          <p:cNvSpPr>
            <a:spLocks noGrp="1"/>
          </p:cNvSpPr>
          <p:nvPr>
            <p:ph type="ftr" sz="quarter" idx="11"/>
          </p:nvPr>
        </p:nvSpPr>
        <p:spPr/>
        <p:txBody>
          <a:bodyPr/>
          <a:lstStyle>
            <a:lvl1pPr>
              <a:defRPr/>
            </a:lvl1pPr>
          </a:lstStyle>
          <a:p>
            <a:pPr>
              <a:defRPr/>
            </a:pPr>
            <a:endParaRPr lang="es-ES"/>
          </a:p>
        </p:txBody>
      </p:sp>
      <p:sp>
        <p:nvSpPr>
          <p:cNvPr id="4" name="28 Marcador de número de diapositiva"/>
          <p:cNvSpPr>
            <a:spLocks noGrp="1"/>
          </p:cNvSpPr>
          <p:nvPr>
            <p:ph type="sldNum" sz="quarter" idx="12"/>
          </p:nvPr>
        </p:nvSpPr>
        <p:spPr/>
        <p:txBody>
          <a:bodyPr/>
          <a:lstStyle>
            <a:lvl1pPr>
              <a:defRPr/>
            </a:lvl1pPr>
          </a:lstStyle>
          <a:p>
            <a:pPr>
              <a:defRPr/>
            </a:pPr>
            <a:fld id="{0E18875A-6138-486C-80F9-53757643188E}" type="slidenum">
              <a:rPr lang="es-ES"/>
              <a:pPr>
                <a:defRPr/>
              </a:pPr>
              <a:t>‹Nº›</a:t>
            </a:fld>
            <a:endParaRPr lang="es-E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Haga clic para modificar el estilo de título del patrón</a:t>
            </a:r>
            <a:endParaRPr lang="es-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27 Marcador de fecha"/>
          <p:cNvSpPr>
            <a:spLocks noGrp="1"/>
          </p:cNvSpPr>
          <p:nvPr>
            <p:ph type="dt" sz="half" idx="10"/>
          </p:nvPr>
        </p:nvSpPr>
        <p:spPr/>
        <p:txBody>
          <a:bodyPr/>
          <a:lstStyle>
            <a:lvl1pPr>
              <a:defRPr/>
            </a:lvl1pPr>
          </a:lstStyle>
          <a:p>
            <a:pPr>
              <a:defRPr/>
            </a:pPr>
            <a:fld id="{8FB8ADEA-12A8-4E6F-A156-300CC5849897}" type="datetimeFigureOut">
              <a:rPr lang="es-ES"/>
              <a:pPr>
                <a:defRPr/>
              </a:pPr>
              <a:t>10/03/2012</a:t>
            </a:fld>
            <a:endParaRPr lang="es-ES" dirty="0"/>
          </a:p>
        </p:txBody>
      </p:sp>
      <p:sp>
        <p:nvSpPr>
          <p:cNvPr id="6" name="16 Marcador de pie de página"/>
          <p:cNvSpPr>
            <a:spLocks noGrp="1"/>
          </p:cNvSpPr>
          <p:nvPr>
            <p:ph type="ftr" sz="quarter" idx="11"/>
          </p:nvPr>
        </p:nvSpPr>
        <p:spPr/>
        <p:txBody>
          <a:bodyPr/>
          <a:lstStyle>
            <a:lvl1pPr>
              <a:defRPr/>
            </a:lvl1pPr>
          </a:lstStyle>
          <a:p>
            <a:pPr>
              <a:defRPr/>
            </a:pPr>
            <a:endParaRPr lang="es-ES"/>
          </a:p>
        </p:txBody>
      </p:sp>
      <p:sp>
        <p:nvSpPr>
          <p:cNvPr id="7" name="28 Marcador de número de diapositiva"/>
          <p:cNvSpPr>
            <a:spLocks noGrp="1"/>
          </p:cNvSpPr>
          <p:nvPr>
            <p:ph type="sldNum" sz="quarter" idx="12"/>
          </p:nvPr>
        </p:nvSpPr>
        <p:spPr/>
        <p:txBody>
          <a:bodyPr/>
          <a:lstStyle>
            <a:lvl1pPr>
              <a:defRPr/>
            </a:lvl1pPr>
          </a:lstStyle>
          <a:p>
            <a:pPr>
              <a:defRPr/>
            </a:pPr>
            <a:fld id="{39127FC6-47AC-4E3A-903A-815DAF4B86F9}" type="slidenum">
              <a:rPr lang="es-ES"/>
              <a:pPr>
                <a:defRPr/>
              </a:pPr>
              <a:t>‹Nº›</a:t>
            </a:fld>
            <a:endParaRPr lang="es-E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endParaRPr lang="es-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27 Marcador de fecha"/>
          <p:cNvSpPr>
            <a:spLocks noGrp="1"/>
          </p:cNvSpPr>
          <p:nvPr>
            <p:ph type="dt" sz="half" idx="10"/>
          </p:nvPr>
        </p:nvSpPr>
        <p:spPr/>
        <p:txBody>
          <a:bodyPr/>
          <a:lstStyle>
            <a:lvl1pPr>
              <a:defRPr/>
            </a:lvl1pPr>
          </a:lstStyle>
          <a:p>
            <a:pPr>
              <a:defRPr/>
            </a:pPr>
            <a:fld id="{AB94FD06-42B0-47FE-80EC-E6F4C8D238B5}" type="datetimeFigureOut">
              <a:rPr lang="es-ES"/>
              <a:pPr>
                <a:defRPr/>
              </a:pPr>
              <a:t>10/03/2012</a:t>
            </a:fld>
            <a:endParaRPr lang="es-ES" dirty="0"/>
          </a:p>
        </p:txBody>
      </p:sp>
      <p:sp>
        <p:nvSpPr>
          <p:cNvPr id="6" name="16 Marcador de pie de página"/>
          <p:cNvSpPr>
            <a:spLocks noGrp="1"/>
          </p:cNvSpPr>
          <p:nvPr>
            <p:ph type="ftr" sz="quarter" idx="11"/>
          </p:nvPr>
        </p:nvSpPr>
        <p:spPr/>
        <p:txBody>
          <a:bodyPr/>
          <a:lstStyle>
            <a:lvl1pPr>
              <a:defRPr/>
            </a:lvl1pPr>
          </a:lstStyle>
          <a:p>
            <a:pPr>
              <a:defRPr/>
            </a:pPr>
            <a:endParaRPr lang="es-ES"/>
          </a:p>
        </p:txBody>
      </p:sp>
      <p:sp>
        <p:nvSpPr>
          <p:cNvPr id="7" name="28 Marcador de número de diapositiva"/>
          <p:cNvSpPr>
            <a:spLocks noGrp="1"/>
          </p:cNvSpPr>
          <p:nvPr>
            <p:ph type="sldNum" sz="quarter" idx="12"/>
          </p:nvPr>
        </p:nvSpPr>
        <p:spPr/>
        <p:txBody>
          <a:bodyPr/>
          <a:lstStyle>
            <a:lvl1pPr>
              <a:defRPr/>
            </a:lvl1pPr>
          </a:lstStyle>
          <a:p>
            <a:pPr>
              <a:defRPr/>
            </a:pPr>
            <a:fld id="{A44C6A2D-8EF7-44CE-AAA8-5CD6DA30EEA5}"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4" name="8 Triángulo rectángulo"/>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7 Triángulo isósceles"/>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10 Conector recto"/>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9 Conector recto"/>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lstStyle>
            <a:lvl1pPr marL="0" algn="l">
              <a:buNone/>
              <a:defRPr sz="3600" b="1"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3 Marcador de fecha"/>
          <p:cNvSpPr>
            <a:spLocks noGrp="1"/>
          </p:cNvSpPr>
          <p:nvPr>
            <p:ph type="dt" sz="half" idx="10"/>
          </p:nvPr>
        </p:nvSpPr>
        <p:spPr>
          <a:xfrm>
            <a:off x="6956425" y="6477000"/>
            <a:ext cx="2133600" cy="304800"/>
          </a:xfrm>
        </p:spPr>
        <p:txBody>
          <a:bodyPr/>
          <a:lstStyle>
            <a:lvl1pPr>
              <a:defRPr/>
            </a:lvl1pPr>
          </a:lstStyle>
          <a:p>
            <a:pPr>
              <a:defRPr/>
            </a:pPr>
            <a:fld id="{8E6C87B1-250D-4223-A073-5218FB73C659}" type="datetimeFigureOut">
              <a:rPr lang="es-ES"/>
              <a:pPr>
                <a:defRPr/>
              </a:pPr>
              <a:t>10/03/2012</a:t>
            </a:fld>
            <a:endParaRPr lang="es-ES" dirty="0"/>
          </a:p>
        </p:txBody>
      </p:sp>
      <p:sp>
        <p:nvSpPr>
          <p:cNvPr id="9" name="4 Marcador de pie de página"/>
          <p:cNvSpPr>
            <a:spLocks noGrp="1"/>
          </p:cNvSpPr>
          <p:nvPr>
            <p:ph type="ftr" sz="quarter" idx="11"/>
          </p:nvPr>
        </p:nvSpPr>
        <p:spPr>
          <a:xfrm>
            <a:off x="2619375" y="6481763"/>
            <a:ext cx="4260850" cy="300037"/>
          </a:xfrm>
        </p:spPr>
        <p:txBody>
          <a:bodyPr/>
          <a:lstStyle>
            <a:lvl1pPr>
              <a:defRPr/>
            </a:lvl1pPr>
          </a:lstStyle>
          <a:p>
            <a:pPr>
              <a:defRPr/>
            </a:pPr>
            <a:endParaRPr lang="es-ES"/>
          </a:p>
        </p:txBody>
      </p:sp>
      <p:sp>
        <p:nvSpPr>
          <p:cNvPr id="10" name="5 Marcador de número de diapositiva"/>
          <p:cNvSpPr>
            <a:spLocks noGrp="1"/>
          </p:cNvSpPr>
          <p:nvPr>
            <p:ph type="sldNum" sz="quarter" idx="12"/>
          </p:nvPr>
        </p:nvSpPr>
        <p:spPr>
          <a:xfrm>
            <a:off x="8450263" y="809625"/>
            <a:ext cx="503237" cy="300038"/>
          </a:xfrm>
        </p:spPr>
        <p:txBody>
          <a:bodyPr/>
          <a:lstStyle>
            <a:lvl1pPr>
              <a:defRPr/>
            </a:lvl1pPr>
          </a:lstStyle>
          <a:p>
            <a:pPr>
              <a:defRPr/>
            </a:pPr>
            <a:fld id="{DCD90F40-6747-40B6-8921-76E210BC9041}"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4" name="27 Marcador de fecha"/>
          <p:cNvSpPr>
            <a:spLocks noGrp="1"/>
          </p:cNvSpPr>
          <p:nvPr>
            <p:ph type="dt" sz="half" idx="10"/>
          </p:nvPr>
        </p:nvSpPr>
        <p:spPr/>
        <p:txBody>
          <a:bodyPr/>
          <a:lstStyle>
            <a:lvl1pPr>
              <a:defRPr/>
            </a:lvl1pPr>
          </a:lstStyle>
          <a:p>
            <a:pPr>
              <a:defRPr/>
            </a:pPr>
            <a:fld id="{1C76B80F-18C5-4C6B-BC2C-00D8FF02E102}" type="datetimeFigureOut">
              <a:rPr lang="es-ES"/>
              <a:pPr>
                <a:defRPr/>
              </a:pPr>
              <a:t>10/03/2012</a:t>
            </a:fld>
            <a:endParaRPr lang="es-ES" dirty="0"/>
          </a:p>
        </p:txBody>
      </p:sp>
      <p:sp>
        <p:nvSpPr>
          <p:cNvPr id="5" name="16 Marcador de pie de página"/>
          <p:cNvSpPr>
            <a:spLocks noGrp="1"/>
          </p:cNvSpPr>
          <p:nvPr>
            <p:ph type="ftr" sz="quarter" idx="11"/>
          </p:nvPr>
        </p:nvSpPr>
        <p:spPr/>
        <p:txBody>
          <a:bodyPr/>
          <a:lstStyle>
            <a:lvl1pPr>
              <a:defRPr/>
            </a:lvl1pPr>
          </a:lstStyle>
          <a:p>
            <a:pPr>
              <a:defRPr/>
            </a:pPr>
            <a:endParaRPr lang="es-ES"/>
          </a:p>
        </p:txBody>
      </p:sp>
      <p:sp>
        <p:nvSpPr>
          <p:cNvPr id="6" name="28 Marcador de número de diapositiva"/>
          <p:cNvSpPr>
            <a:spLocks noGrp="1"/>
          </p:cNvSpPr>
          <p:nvPr>
            <p:ph type="sldNum" sz="quarter" idx="12"/>
          </p:nvPr>
        </p:nvSpPr>
        <p:spPr/>
        <p:txBody>
          <a:bodyPr/>
          <a:lstStyle>
            <a:lvl1pPr>
              <a:defRPr/>
            </a:lvl1pPr>
          </a:lstStyle>
          <a:p>
            <a:pPr>
              <a:defRPr/>
            </a:pPr>
            <a:fld id="{82A4819B-7656-4EE4-9CE9-DE0E054F1053}" type="slidenum">
              <a:rPr lang="es-ES"/>
              <a:pPr>
                <a:defRPr/>
              </a:pPr>
              <a:t>‹Nº›</a:t>
            </a:fld>
            <a:endParaRPr lang="es-E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68288"/>
            <a:ext cx="2057400" cy="6186487"/>
          </a:xfrm>
        </p:spPr>
        <p:txBody>
          <a:bodyPr vert="eaVert"/>
          <a:lstStyle/>
          <a:p>
            <a:r>
              <a:rPr lang="en-US"/>
              <a:t>Haga clic para modificar el estilo de título del patrón</a:t>
            </a:r>
            <a:endParaRPr lang="es-AR"/>
          </a:p>
        </p:txBody>
      </p:sp>
      <p:sp>
        <p:nvSpPr>
          <p:cNvPr id="3" name="Marcador de texto vertical 2"/>
          <p:cNvSpPr>
            <a:spLocks noGrp="1"/>
          </p:cNvSpPr>
          <p:nvPr>
            <p:ph type="body" orient="vert" idx="1"/>
          </p:nvPr>
        </p:nvSpPr>
        <p:spPr>
          <a:xfrm>
            <a:off x="457200" y="268288"/>
            <a:ext cx="6019800" cy="6186487"/>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4" name="27 Marcador de fecha"/>
          <p:cNvSpPr>
            <a:spLocks noGrp="1"/>
          </p:cNvSpPr>
          <p:nvPr>
            <p:ph type="dt" sz="half" idx="10"/>
          </p:nvPr>
        </p:nvSpPr>
        <p:spPr/>
        <p:txBody>
          <a:bodyPr/>
          <a:lstStyle>
            <a:lvl1pPr>
              <a:defRPr/>
            </a:lvl1pPr>
          </a:lstStyle>
          <a:p>
            <a:pPr>
              <a:defRPr/>
            </a:pPr>
            <a:fld id="{0DC399B1-A112-4D51-90A6-E660FB8D5E7E}" type="datetimeFigureOut">
              <a:rPr lang="es-ES"/>
              <a:pPr>
                <a:defRPr/>
              </a:pPr>
              <a:t>10/03/2012</a:t>
            </a:fld>
            <a:endParaRPr lang="es-ES" dirty="0"/>
          </a:p>
        </p:txBody>
      </p:sp>
      <p:sp>
        <p:nvSpPr>
          <p:cNvPr id="5" name="16 Marcador de pie de página"/>
          <p:cNvSpPr>
            <a:spLocks noGrp="1"/>
          </p:cNvSpPr>
          <p:nvPr>
            <p:ph type="ftr" sz="quarter" idx="11"/>
          </p:nvPr>
        </p:nvSpPr>
        <p:spPr/>
        <p:txBody>
          <a:bodyPr/>
          <a:lstStyle>
            <a:lvl1pPr>
              <a:defRPr/>
            </a:lvl1pPr>
          </a:lstStyle>
          <a:p>
            <a:pPr>
              <a:defRPr/>
            </a:pPr>
            <a:endParaRPr lang="es-ES"/>
          </a:p>
        </p:txBody>
      </p:sp>
      <p:sp>
        <p:nvSpPr>
          <p:cNvPr id="6" name="28 Marcador de número de diapositiva"/>
          <p:cNvSpPr>
            <a:spLocks noGrp="1"/>
          </p:cNvSpPr>
          <p:nvPr>
            <p:ph type="sldNum" sz="quarter" idx="12"/>
          </p:nvPr>
        </p:nvSpPr>
        <p:spPr/>
        <p:txBody>
          <a:bodyPr/>
          <a:lstStyle>
            <a:lvl1pPr>
              <a:defRPr/>
            </a:lvl1pPr>
          </a:lstStyle>
          <a:p>
            <a:pPr>
              <a:defRPr/>
            </a:pPr>
            <a:fld id="{1B2377C1-B4B2-4904-A8CE-347859534BAF}" type="slidenum">
              <a:rPr lang="es-ES"/>
              <a:pPr>
                <a:defRPr/>
              </a:pPr>
              <a:t>‹Nº›</a:t>
            </a:fld>
            <a:endParaRPr lang="es-E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Media" preserve="1">
  <p:cSld name="Título, texto y clip multimedi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8288"/>
            <a:ext cx="8229600" cy="1398587"/>
          </a:xfrm>
        </p:spPr>
        <p:txBody>
          <a:bodyPr/>
          <a:lstStyle/>
          <a:p>
            <a:r>
              <a:rPr lang="en-US"/>
              <a:t>Haga clic para modificar el estilo de título del patrón</a:t>
            </a:r>
            <a:endParaRPr lang="es-AR"/>
          </a:p>
        </p:txBody>
      </p:sp>
      <p:sp>
        <p:nvSpPr>
          <p:cNvPr id="3" name="Marcador de texto 2"/>
          <p:cNvSpPr>
            <a:spLocks noGrp="1"/>
          </p:cNvSpPr>
          <p:nvPr>
            <p:ph type="body" sz="half" idx="1"/>
          </p:nvPr>
        </p:nvSpPr>
        <p:spPr>
          <a:xfrm>
            <a:off x="457200" y="1882775"/>
            <a:ext cx="4038600" cy="4572000"/>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AR"/>
          </a:p>
        </p:txBody>
      </p:sp>
      <p:sp>
        <p:nvSpPr>
          <p:cNvPr id="4" name="Marcador de medios 3"/>
          <p:cNvSpPr>
            <a:spLocks noGrp="1"/>
          </p:cNvSpPr>
          <p:nvPr>
            <p:ph type="media" sz="half" idx="2"/>
          </p:nvPr>
        </p:nvSpPr>
        <p:spPr>
          <a:xfrm>
            <a:off x="4648200" y="1882775"/>
            <a:ext cx="4038600" cy="4572000"/>
          </a:xfrm>
        </p:spPr>
        <p:txBody>
          <a:bodyPr/>
          <a:lstStyle/>
          <a:p>
            <a:pPr lvl="0"/>
            <a:endParaRPr lang="es-AR" noProof="0"/>
          </a:p>
        </p:txBody>
      </p:sp>
      <p:sp>
        <p:nvSpPr>
          <p:cNvPr id="5" name="27 Marcador de fecha"/>
          <p:cNvSpPr>
            <a:spLocks noGrp="1"/>
          </p:cNvSpPr>
          <p:nvPr>
            <p:ph type="dt" sz="half" idx="10"/>
          </p:nvPr>
        </p:nvSpPr>
        <p:spPr/>
        <p:txBody>
          <a:bodyPr/>
          <a:lstStyle>
            <a:lvl1pPr>
              <a:defRPr/>
            </a:lvl1pPr>
          </a:lstStyle>
          <a:p>
            <a:pPr>
              <a:defRPr/>
            </a:pPr>
            <a:fld id="{7014566D-342A-4E2E-A020-625ED73D44D7}" type="datetimeFigureOut">
              <a:rPr lang="es-ES"/>
              <a:pPr>
                <a:defRPr/>
              </a:pPr>
              <a:t>10/03/2012</a:t>
            </a:fld>
            <a:endParaRPr lang="es-ES" dirty="0"/>
          </a:p>
        </p:txBody>
      </p:sp>
      <p:sp>
        <p:nvSpPr>
          <p:cNvPr id="6" name="16 Marcador de pie de página"/>
          <p:cNvSpPr>
            <a:spLocks noGrp="1"/>
          </p:cNvSpPr>
          <p:nvPr>
            <p:ph type="ftr" sz="quarter" idx="11"/>
          </p:nvPr>
        </p:nvSpPr>
        <p:spPr/>
        <p:txBody>
          <a:bodyPr/>
          <a:lstStyle>
            <a:lvl1pPr>
              <a:defRPr/>
            </a:lvl1pPr>
          </a:lstStyle>
          <a:p>
            <a:pPr>
              <a:defRPr/>
            </a:pPr>
            <a:endParaRPr lang="es-ES"/>
          </a:p>
        </p:txBody>
      </p:sp>
      <p:sp>
        <p:nvSpPr>
          <p:cNvPr id="7" name="28 Marcador de número de diapositiva"/>
          <p:cNvSpPr>
            <a:spLocks noGrp="1"/>
          </p:cNvSpPr>
          <p:nvPr>
            <p:ph type="sldNum" sz="quarter" idx="12"/>
          </p:nvPr>
        </p:nvSpPr>
        <p:spPr/>
        <p:txBody>
          <a:bodyPr/>
          <a:lstStyle>
            <a:lvl1pPr>
              <a:defRPr/>
            </a:lvl1pPr>
          </a:lstStyle>
          <a:p>
            <a:pPr>
              <a:defRPr/>
            </a:pPr>
            <a:fld id="{C2707626-06AD-4461-9A29-FE8AE4130B90}"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ED28B1CE-C1D4-44F2-870E-EB5237F4FE54}" type="datetimeFigureOut">
              <a:rPr lang="es-ES"/>
              <a:pPr>
                <a:defRPr/>
              </a:pPr>
              <a:t>10/03/2012</a:t>
            </a:fld>
            <a:endParaRPr lang="es-ES" dirty="0"/>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64BE501A-ABEE-4995-B14A-42A3E337E464}"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4791075" y="6481763"/>
            <a:ext cx="2130425" cy="301625"/>
          </a:xfrm>
        </p:spPr>
        <p:txBody>
          <a:bodyPr/>
          <a:lstStyle>
            <a:lvl1pPr>
              <a:defRPr/>
            </a:lvl1pPr>
          </a:lstStyle>
          <a:p>
            <a:pPr>
              <a:defRPr/>
            </a:pPr>
            <a:fld id="{D972FED9-5033-48C0-9DDD-6A9D66877129}" type="datetimeFigureOut">
              <a:rPr lang="es-ES"/>
              <a:pPr>
                <a:defRPr/>
              </a:pPr>
              <a:t>10/03/2012</a:t>
            </a:fld>
            <a:endParaRPr lang="es-ES" dirty="0"/>
          </a:p>
        </p:txBody>
      </p:sp>
      <p:sp>
        <p:nvSpPr>
          <p:cNvPr id="8" name="7 Marcador de pie de página"/>
          <p:cNvSpPr>
            <a:spLocks noGrp="1"/>
          </p:cNvSpPr>
          <p:nvPr>
            <p:ph type="ftr" sz="quarter" idx="11"/>
          </p:nvPr>
        </p:nvSpPr>
        <p:spPr>
          <a:xfrm>
            <a:off x="457200" y="6481763"/>
            <a:ext cx="4260850" cy="301625"/>
          </a:xfrm>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a:xfrm>
            <a:off x="7589838" y="6483350"/>
            <a:ext cx="503237" cy="301625"/>
          </a:xfrm>
        </p:spPr>
        <p:txBody>
          <a:bodyPr/>
          <a:lstStyle>
            <a:lvl1pPr algn="ctr">
              <a:defRPr/>
            </a:lvl1pPr>
          </a:lstStyle>
          <a:p>
            <a:pPr>
              <a:defRPr/>
            </a:pPr>
            <a:fld id="{0FB0A2F2-AC66-4905-A535-24B82AC20C86}"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441E9696-AC6A-4D75-AD2F-3D4DB06D97A5}" type="datetimeFigureOut">
              <a:rPr lang="es-ES"/>
              <a:pPr>
                <a:defRPr/>
              </a:pPr>
              <a:t>10/03/2012</a:t>
            </a:fld>
            <a:endParaRPr lang="es-ES" dirty="0"/>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9E859B3A-CA61-499C-85EC-8AC3462BE563}"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EF4A9313-B4A1-48B7-8985-AF31B3041461}" type="datetimeFigureOut">
              <a:rPr lang="es-ES"/>
              <a:pPr>
                <a:defRPr/>
              </a:pPr>
              <a:t>10/03/2012</a:t>
            </a:fld>
            <a:endParaRPr lang="es-ES" dirty="0"/>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080B1C14-86B0-4E48-AD93-89985F6BC3D6}"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278563" y="6556375"/>
            <a:ext cx="2133600" cy="301625"/>
          </a:xfrm>
        </p:spPr>
        <p:txBody>
          <a:bodyPr/>
          <a:lstStyle>
            <a:lvl1pPr>
              <a:defRPr sz="900"/>
            </a:lvl1pPr>
          </a:lstStyle>
          <a:p>
            <a:pPr>
              <a:defRPr/>
            </a:pPr>
            <a:fld id="{165C5ADC-AA04-47C2-898E-7C1BD53F7CD9}" type="datetimeFigureOut">
              <a:rPr lang="es-ES"/>
              <a:pPr>
                <a:defRPr/>
              </a:pPr>
              <a:t>10/03/2012</a:t>
            </a:fld>
            <a:endParaRPr lang="es-ES" dirty="0"/>
          </a:p>
        </p:txBody>
      </p:sp>
      <p:sp>
        <p:nvSpPr>
          <p:cNvPr id="6" name="5 Marcador de pie de página"/>
          <p:cNvSpPr>
            <a:spLocks noGrp="1"/>
          </p:cNvSpPr>
          <p:nvPr>
            <p:ph type="ftr" sz="quarter" idx="11"/>
          </p:nvPr>
        </p:nvSpPr>
        <p:spPr>
          <a:xfrm>
            <a:off x="1135063" y="6556375"/>
            <a:ext cx="5143500" cy="301625"/>
          </a:xfrm>
        </p:spPr>
        <p:txBody>
          <a:bodyPr/>
          <a:lstStyle>
            <a:lvl1pPr>
              <a:defRPr sz="900"/>
            </a:lvl1pPr>
          </a:lstStyle>
          <a:p>
            <a:pPr>
              <a:defRPr/>
            </a:pPr>
            <a:endParaRPr lang="es-ES"/>
          </a:p>
        </p:txBody>
      </p:sp>
      <p:sp>
        <p:nvSpPr>
          <p:cNvPr id="7" name="6 Marcador de número de diapositiva"/>
          <p:cNvSpPr>
            <a:spLocks noGrp="1"/>
          </p:cNvSpPr>
          <p:nvPr>
            <p:ph type="sldNum" sz="quarter" idx="12"/>
          </p:nvPr>
        </p:nvSpPr>
        <p:spPr>
          <a:xfrm>
            <a:off x="8410575" y="6556375"/>
            <a:ext cx="503238" cy="301625"/>
          </a:xfrm>
        </p:spPr>
        <p:txBody>
          <a:bodyPr/>
          <a:lstStyle>
            <a:lvl1pPr>
              <a:defRPr sz="900"/>
            </a:lvl1pPr>
          </a:lstStyle>
          <a:p>
            <a:pPr>
              <a:defRPr/>
            </a:pPr>
            <a:fld id="{6DFBB260-FFFB-4043-9AFE-880C7F00553E}"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a:xfrm>
            <a:off x="6108700" y="6556375"/>
            <a:ext cx="2101850" cy="301625"/>
          </a:xfrm>
        </p:spPr>
        <p:txBody>
          <a:bodyPr/>
          <a:lstStyle>
            <a:lvl1pPr>
              <a:defRPr sz="900"/>
            </a:lvl1pPr>
          </a:lstStyle>
          <a:p>
            <a:pPr>
              <a:defRPr/>
            </a:pPr>
            <a:fld id="{742EC360-D8EA-43E5-997C-C8425879A92A}" type="datetimeFigureOut">
              <a:rPr lang="es-ES"/>
              <a:pPr>
                <a:defRPr/>
              </a:pPr>
              <a:t>10/03/2012</a:t>
            </a:fld>
            <a:endParaRPr lang="es-ES" dirty="0"/>
          </a:p>
        </p:txBody>
      </p:sp>
      <p:sp>
        <p:nvSpPr>
          <p:cNvPr id="6" name="5 Marcador de pie de página"/>
          <p:cNvSpPr>
            <a:spLocks noGrp="1"/>
          </p:cNvSpPr>
          <p:nvPr>
            <p:ph type="ftr" sz="quarter" idx="11"/>
          </p:nvPr>
        </p:nvSpPr>
        <p:spPr>
          <a:xfrm>
            <a:off x="1169988" y="6557963"/>
            <a:ext cx="4948237" cy="301625"/>
          </a:xfrm>
        </p:spPr>
        <p:txBody>
          <a:bodyPr/>
          <a:lstStyle>
            <a:lvl1pPr>
              <a:defRPr sz="900"/>
            </a:lvl1pPr>
          </a:lstStyle>
          <a:p>
            <a:pPr>
              <a:defRPr/>
            </a:pPr>
            <a:endParaRPr lang="es-ES"/>
          </a:p>
        </p:txBody>
      </p:sp>
      <p:sp>
        <p:nvSpPr>
          <p:cNvPr id="7" name="6 Marcador de número de diapositiva"/>
          <p:cNvSpPr>
            <a:spLocks noGrp="1"/>
          </p:cNvSpPr>
          <p:nvPr>
            <p:ph type="sldNum" sz="quarter" idx="12"/>
          </p:nvPr>
        </p:nvSpPr>
        <p:spPr>
          <a:xfrm>
            <a:off x="8216900" y="6556375"/>
            <a:ext cx="366713" cy="301625"/>
          </a:xfrm>
        </p:spPr>
        <p:txBody>
          <a:bodyPr/>
          <a:lstStyle>
            <a:lvl1pPr algn="ctr">
              <a:defRPr sz="900"/>
            </a:lvl1pPr>
          </a:lstStyle>
          <a:p>
            <a:pPr>
              <a:defRPr/>
            </a:pPr>
            <a:fld id="{004EACAD-9C78-440B-92C5-3AE884B9C6B1}"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019C1C72-059E-418D-8E46-7A949F1E0653}" type="datetimeFigureOut">
              <a:rPr lang="es-ES"/>
              <a:pPr>
                <a:defRPr/>
              </a:pPr>
              <a:t>10/03/2012</a:t>
            </a:fld>
            <a:endParaRPr lang="es-ES" dirty="0"/>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48E3F7A1-D206-437A-8E8C-4C582BAF6A5D}"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7 Conector recto"/>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8288"/>
            <a:ext cx="8229600" cy="1398587"/>
          </a:xfrm>
          <a:prstGeom prst="rect">
            <a:avLst/>
          </a:prstGeom>
        </p:spPr>
        <p:txBody>
          <a:bodyPr vert="horz" anchor="ctr">
            <a:normAutofit/>
          </a:bodyPr>
          <a:lstStyle/>
          <a:p>
            <a:r>
              <a:rPr lang="es-ES" smtClean="0"/>
              <a:t>Haga clic para modificar el estilo de título del patrón</a:t>
            </a:r>
            <a:endParaRPr lang="en-US"/>
          </a:p>
        </p:txBody>
      </p:sp>
      <p:sp>
        <p:nvSpPr>
          <p:cNvPr id="1030" name="12 Marcador de texto"/>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00E4607A-BEF8-4316-84F7-E1754625C214}" type="datetimeFigureOut">
              <a:rPr lang="es-ES"/>
              <a:pPr>
                <a:defRPr/>
              </a:pPr>
              <a:t>10/03/2012</a:t>
            </a:fld>
            <a:endParaRPr lang="es-ES" dirty="0"/>
          </a:p>
        </p:txBody>
      </p:sp>
      <p:sp>
        <p:nvSpPr>
          <p:cNvPr id="3" name="2 Marcador de pie de página"/>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s-ES"/>
          </a:p>
        </p:txBody>
      </p:sp>
      <p:sp>
        <p:nvSpPr>
          <p:cNvPr id="23" name="22 Marcador de número de diapositiva"/>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2BBD9066-2206-496D-82A0-544816F8DBBB}" type="slidenum">
              <a:rPr lang="es-ES"/>
              <a:pPr>
                <a:defRPr/>
              </a:pPr>
              <a:t>‹Nº›</a:t>
            </a:fld>
            <a:endParaRPr lang="es-ES" dirty="0"/>
          </a:p>
        </p:txBody>
      </p:sp>
    </p:spTree>
  </p:cSld>
  <p:clrMap bg1="dk1" tx1="lt1" bg2="dk2" tx2="lt2" accent1="accent1" accent2="accent2" accent3="accent3" accent4="accent4" accent5="accent5" accent6="accent6" hlink="hlink" folHlink="folHlink"/>
  <p:sldLayoutIdLst>
    <p:sldLayoutId id="2147483692" r:id="rId1"/>
    <p:sldLayoutId id="2147483693" r:id="rId2"/>
    <p:sldLayoutId id="2147483679" r:id="rId3"/>
    <p:sldLayoutId id="2147483694" r:id="rId4"/>
    <p:sldLayoutId id="2147483678" r:id="rId5"/>
    <p:sldLayoutId id="2147483677" r:id="rId6"/>
    <p:sldLayoutId id="2147483695" r:id="rId7"/>
    <p:sldLayoutId id="2147483696" r:id="rId8"/>
    <p:sldLayoutId id="2147483676" r:id="rId9"/>
    <p:sldLayoutId id="2147483675" r:id="rId10"/>
  </p:sldLayoutIdLst>
  <p:transition advTm="486000">
    <p:blinds/>
    <p:sndAc>
      <p:stSnd>
        <p:snd r:embed="rId12" name="breeze.wav"/>
      </p:stSnd>
    </p:sndAc>
  </p:transition>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9553"/>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9553"/>
          </a:solidFill>
          <a:latin typeface="Century Gothic" pitchFamily="34" charset="0"/>
        </a:defRPr>
      </a:lvl2pPr>
      <a:lvl3pPr marL="484188" indent="-484188" algn="l" rtl="0" eaLnBrk="0" fontAlgn="base" hangingPunct="0">
        <a:spcBef>
          <a:spcPct val="0"/>
        </a:spcBef>
        <a:spcAft>
          <a:spcPct val="0"/>
        </a:spcAft>
        <a:defRPr sz="4200">
          <a:solidFill>
            <a:srgbClr val="FF9553"/>
          </a:solidFill>
          <a:latin typeface="Century Gothic" pitchFamily="34" charset="0"/>
        </a:defRPr>
      </a:lvl3pPr>
      <a:lvl4pPr marL="484188" indent="-484188" algn="l" rtl="0" eaLnBrk="0" fontAlgn="base" hangingPunct="0">
        <a:spcBef>
          <a:spcPct val="0"/>
        </a:spcBef>
        <a:spcAft>
          <a:spcPct val="0"/>
        </a:spcAft>
        <a:defRPr sz="4200">
          <a:solidFill>
            <a:srgbClr val="FF9553"/>
          </a:solidFill>
          <a:latin typeface="Century Gothic" pitchFamily="34" charset="0"/>
        </a:defRPr>
      </a:lvl4pPr>
      <a:lvl5pPr marL="484188" indent="-484188" algn="l" rtl="0" eaLnBrk="0" fontAlgn="base" hangingPunct="0">
        <a:spcBef>
          <a:spcPct val="0"/>
        </a:spcBef>
        <a:spcAft>
          <a:spcPct val="0"/>
        </a:spcAft>
        <a:defRPr sz="4200">
          <a:solidFill>
            <a:srgbClr val="FF9553"/>
          </a:solidFill>
          <a:latin typeface="Century Gothic" pitchFamily="34" charset="0"/>
        </a:defRPr>
      </a:lvl5pPr>
      <a:lvl6pPr marL="941388" indent="-484188" algn="l" rtl="0" fontAlgn="base">
        <a:spcBef>
          <a:spcPct val="0"/>
        </a:spcBef>
        <a:spcAft>
          <a:spcPct val="0"/>
        </a:spcAft>
        <a:defRPr sz="4200">
          <a:solidFill>
            <a:srgbClr val="FF9553"/>
          </a:solidFill>
          <a:latin typeface="Century Gothic" pitchFamily="34" charset="0"/>
        </a:defRPr>
      </a:lvl6pPr>
      <a:lvl7pPr marL="1398588" indent="-484188" algn="l" rtl="0" fontAlgn="base">
        <a:spcBef>
          <a:spcPct val="0"/>
        </a:spcBef>
        <a:spcAft>
          <a:spcPct val="0"/>
        </a:spcAft>
        <a:defRPr sz="4200">
          <a:solidFill>
            <a:srgbClr val="FF9553"/>
          </a:solidFill>
          <a:latin typeface="Century Gothic" pitchFamily="34" charset="0"/>
        </a:defRPr>
      </a:lvl7pPr>
      <a:lvl8pPr marL="1855788" indent="-484188" algn="l" rtl="0" fontAlgn="base">
        <a:spcBef>
          <a:spcPct val="0"/>
        </a:spcBef>
        <a:spcAft>
          <a:spcPct val="0"/>
        </a:spcAft>
        <a:defRPr sz="4200">
          <a:solidFill>
            <a:srgbClr val="FF9553"/>
          </a:solidFill>
          <a:latin typeface="Century Gothic" pitchFamily="34" charset="0"/>
        </a:defRPr>
      </a:lvl8pPr>
      <a:lvl9pPr marL="2312988" indent="-484188" algn="l" rtl="0" fontAlgn="base">
        <a:spcBef>
          <a:spcPct val="0"/>
        </a:spcBef>
        <a:spcAft>
          <a:spcPct val="0"/>
        </a:spcAft>
        <a:defRPr sz="4200">
          <a:solidFill>
            <a:srgbClr val="FF9553"/>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4AB89"/>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12121"/>
            </a:gs>
            <a:gs pos="60001">
              <a:srgbClr val="303030"/>
            </a:gs>
            <a:gs pos="100000">
              <a:srgbClr val="757575"/>
            </a:gs>
          </a:gsLst>
          <a:lin ang="5400000"/>
        </a:gradFill>
        <a:effectLst/>
      </p:bgPr>
    </p:bg>
    <p:spTree>
      <p:nvGrpSpPr>
        <p:cNvPr id="1" name=""/>
        <p:cNvGrpSpPr/>
        <p:nvPr/>
      </p:nvGrpSpPr>
      <p:grpSpPr>
        <a:xfrm>
          <a:off x="0" y="0"/>
          <a:ext cx="0" cy="0"/>
          <a:chOff x="0" y="0"/>
          <a:chExt cx="0" cy="0"/>
        </a:xfrm>
      </p:grpSpPr>
      <p:sp>
        <p:nvSpPr>
          <p:cNvPr id="11" name="10 Triángulo rectángulo"/>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7 Conector recto"/>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6 Triángulo isósceles"/>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94" name="21 Marcador de título"/>
          <p:cNvSpPr>
            <a:spLocks noGrp="1"/>
          </p:cNvSpPr>
          <p:nvPr>
            <p:ph type="title"/>
          </p:nvPr>
        </p:nvSpPr>
        <p:spPr bwMode="auto">
          <a:xfrm>
            <a:off x="457200" y="268288"/>
            <a:ext cx="8229600" cy="1398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2295" name="12 Marcador de texto"/>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2" name="27 Marcador de fecha"/>
          <p:cNvSpPr>
            <a:spLocks noGrp="1"/>
          </p:cNvSpPr>
          <p:nvPr>
            <p:ph type="dt" sz="half" idx="2"/>
          </p:nvPr>
        </p:nvSpPr>
        <p:spPr>
          <a:xfrm>
            <a:off x="1371600" y="6011863"/>
            <a:ext cx="5791200" cy="365125"/>
          </a:xfrm>
          <a:prstGeom prst="rect">
            <a:avLst/>
          </a:prstGeom>
        </p:spPr>
        <p:txBody>
          <a:bodyPr vert="horz" tIns="0" bIns="0" anchor="t"/>
          <a:lstStyle>
            <a:lvl1pPr algn="r" fontAlgn="auto">
              <a:spcBef>
                <a:spcPts val="0"/>
              </a:spcBef>
              <a:spcAft>
                <a:spcPts val="0"/>
              </a:spcAft>
              <a:defRPr sz="1000">
                <a:latin typeface="+mn-lt"/>
              </a:defRPr>
            </a:lvl1pPr>
          </a:lstStyle>
          <a:p>
            <a:pPr>
              <a:defRPr/>
            </a:pPr>
            <a:fld id="{38A2DCF3-5F8B-43EA-BB93-9AF521D292C1}" type="datetimeFigureOut">
              <a:rPr lang="es-ES"/>
              <a:pPr>
                <a:defRPr/>
              </a:pPr>
              <a:t>10/03/2012</a:t>
            </a:fld>
            <a:endParaRPr lang="es-ES" dirty="0"/>
          </a:p>
        </p:txBody>
      </p:sp>
      <p:sp>
        <p:nvSpPr>
          <p:cNvPr id="15" name="16 Marcador de pie de página"/>
          <p:cNvSpPr>
            <a:spLocks noGrp="1"/>
          </p:cNvSpPr>
          <p:nvPr>
            <p:ph type="ftr" sz="quarter" idx="3"/>
          </p:nvPr>
        </p:nvSpPr>
        <p:spPr>
          <a:xfrm>
            <a:off x="1371600" y="5649913"/>
            <a:ext cx="5791200" cy="365125"/>
          </a:xfrm>
          <a:prstGeom prst="rect">
            <a:avLst/>
          </a:prstGeom>
        </p:spPr>
        <p:txBody>
          <a:bodyPr vert="horz" tIns="0" bIns="0" anchor="b"/>
          <a:lstStyle>
            <a:lvl1pPr algn="r" fontAlgn="auto">
              <a:spcBef>
                <a:spcPts val="0"/>
              </a:spcBef>
              <a:spcAft>
                <a:spcPts val="0"/>
              </a:spcAft>
              <a:defRPr sz="1100">
                <a:latin typeface="+mn-lt"/>
              </a:defRPr>
            </a:lvl1pPr>
          </a:lstStyle>
          <a:p>
            <a:pPr>
              <a:defRPr/>
            </a:pPr>
            <a:endParaRPr lang="es-ES"/>
          </a:p>
        </p:txBody>
      </p:sp>
      <p:sp>
        <p:nvSpPr>
          <p:cNvPr id="16" name="28 Marcador de número de diapositiva"/>
          <p:cNvSpPr>
            <a:spLocks noGrp="1"/>
          </p:cNvSpPr>
          <p:nvPr>
            <p:ph type="sldNum" sz="quarter" idx="4"/>
          </p:nvPr>
        </p:nvSpPr>
        <p:spPr>
          <a:xfrm>
            <a:off x="8391525" y="5753100"/>
            <a:ext cx="503238" cy="365125"/>
          </a:xfrm>
          <a:prstGeom prst="rect">
            <a:avLst/>
          </a:prstGeom>
        </p:spPr>
        <p:txBody>
          <a:bodyPr vert="horz" anchor="ctr"/>
          <a:lstStyle>
            <a:lvl1pPr algn="ctr" fontAlgn="auto">
              <a:spcBef>
                <a:spcPts val="0"/>
              </a:spcBef>
              <a:spcAft>
                <a:spcPts val="0"/>
              </a:spcAft>
              <a:defRPr sz="1300">
                <a:solidFill>
                  <a:srgbClr val="FFFFFF"/>
                </a:solidFill>
                <a:latin typeface="+mn-lt"/>
              </a:defRPr>
            </a:lvl1pPr>
          </a:lstStyle>
          <a:p>
            <a:pPr>
              <a:defRPr/>
            </a:pPr>
            <a:fld id="{D9B88DA7-4F22-4F13-BA36-1FE486E4CD10}" type="slidenum">
              <a:rPr lang="es-ES"/>
              <a:pPr>
                <a:defRPr/>
              </a:pPr>
              <a:t>‹Nº›</a:t>
            </a:fld>
            <a:endParaRPr lang="es-ES" dirty="0"/>
          </a:p>
        </p:txBody>
      </p:sp>
    </p:spTree>
  </p:cSld>
  <p:clrMap bg1="dk2" tx1="lt1" bg2="dk1" tx2="lt2" accent1="accent1" accent2="accent2" accent3="accent3" accent4="accent4" accent5="accent5" accent6="accent6" hlink="hlink" folHlink="folHlink"/>
  <p:sldLayoutIdLst>
    <p:sldLayoutId id="2147483691"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 id="2147483680" r:id="rId12"/>
  </p:sldLayoutIdLst>
  <p:transition advTm="486000">
    <p:blinds/>
    <p:sndAc>
      <p:stSnd>
        <p:snd r:embed="rId14" name="breeze.wav"/>
      </p:stSnd>
    </p:sndAc>
  </p:transition>
  <p:txStyles>
    <p:titleStyle>
      <a:lvl1pPr marL="484188" indent="-484188" algn="l" rtl="0" eaLnBrk="0" fontAlgn="base" hangingPunct="0">
        <a:spcBef>
          <a:spcPct val="0"/>
        </a:spcBef>
        <a:spcAft>
          <a:spcPct val="0"/>
        </a:spcAft>
        <a:defRPr sz="4200">
          <a:solidFill>
            <a:srgbClr val="FF9553"/>
          </a:solidFill>
          <a:latin typeface="+mj-lt"/>
          <a:ea typeface="+mj-ea"/>
          <a:cs typeface="+mj-cs"/>
        </a:defRPr>
      </a:lvl1pPr>
      <a:lvl2pPr marL="484188" indent="-484188" algn="l" rtl="0" eaLnBrk="0" fontAlgn="base" hangingPunct="0">
        <a:spcBef>
          <a:spcPct val="0"/>
        </a:spcBef>
        <a:spcAft>
          <a:spcPct val="0"/>
        </a:spcAft>
        <a:defRPr sz="4200">
          <a:solidFill>
            <a:srgbClr val="FF9553"/>
          </a:solidFill>
          <a:latin typeface="Century Gothic" pitchFamily="34" charset="0"/>
        </a:defRPr>
      </a:lvl2pPr>
      <a:lvl3pPr marL="484188" indent="-484188" algn="l" rtl="0" eaLnBrk="0" fontAlgn="base" hangingPunct="0">
        <a:spcBef>
          <a:spcPct val="0"/>
        </a:spcBef>
        <a:spcAft>
          <a:spcPct val="0"/>
        </a:spcAft>
        <a:defRPr sz="4200">
          <a:solidFill>
            <a:srgbClr val="FF9553"/>
          </a:solidFill>
          <a:latin typeface="Century Gothic" pitchFamily="34" charset="0"/>
        </a:defRPr>
      </a:lvl3pPr>
      <a:lvl4pPr marL="484188" indent="-484188" algn="l" rtl="0" eaLnBrk="0" fontAlgn="base" hangingPunct="0">
        <a:spcBef>
          <a:spcPct val="0"/>
        </a:spcBef>
        <a:spcAft>
          <a:spcPct val="0"/>
        </a:spcAft>
        <a:defRPr sz="4200">
          <a:solidFill>
            <a:srgbClr val="FF9553"/>
          </a:solidFill>
          <a:latin typeface="Century Gothic" pitchFamily="34" charset="0"/>
        </a:defRPr>
      </a:lvl4pPr>
      <a:lvl5pPr marL="484188" indent="-484188" algn="l" rtl="0" eaLnBrk="0" fontAlgn="base" hangingPunct="0">
        <a:spcBef>
          <a:spcPct val="0"/>
        </a:spcBef>
        <a:spcAft>
          <a:spcPct val="0"/>
        </a:spcAft>
        <a:defRPr sz="4200">
          <a:solidFill>
            <a:srgbClr val="FF9553"/>
          </a:solidFill>
          <a:latin typeface="Century Gothic" pitchFamily="34" charset="0"/>
        </a:defRPr>
      </a:lvl5pPr>
      <a:lvl6pPr marL="941388" indent="-484188" algn="l" rtl="0" fontAlgn="base">
        <a:spcBef>
          <a:spcPct val="0"/>
        </a:spcBef>
        <a:spcAft>
          <a:spcPct val="0"/>
        </a:spcAft>
        <a:defRPr sz="4200">
          <a:solidFill>
            <a:srgbClr val="FF9553"/>
          </a:solidFill>
          <a:latin typeface="Century Gothic" pitchFamily="34" charset="0"/>
        </a:defRPr>
      </a:lvl6pPr>
      <a:lvl7pPr marL="1398588" indent="-484188" algn="l" rtl="0" fontAlgn="base">
        <a:spcBef>
          <a:spcPct val="0"/>
        </a:spcBef>
        <a:spcAft>
          <a:spcPct val="0"/>
        </a:spcAft>
        <a:defRPr sz="4200">
          <a:solidFill>
            <a:srgbClr val="FF9553"/>
          </a:solidFill>
          <a:latin typeface="Century Gothic" pitchFamily="34" charset="0"/>
        </a:defRPr>
      </a:lvl7pPr>
      <a:lvl8pPr marL="1855788" indent="-484188" algn="l" rtl="0" fontAlgn="base">
        <a:spcBef>
          <a:spcPct val="0"/>
        </a:spcBef>
        <a:spcAft>
          <a:spcPct val="0"/>
        </a:spcAft>
        <a:defRPr sz="4200">
          <a:solidFill>
            <a:srgbClr val="FF9553"/>
          </a:solidFill>
          <a:latin typeface="Century Gothic" pitchFamily="34" charset="0"/>
        </a:defRPr>
      </a:lvl8pPr>
      <a:lvl9pPr marL="2312988" indent="-484188" algn="l" rtl="0" fontAlgn="base">
        <a:spcBef>
          <a:spcPct val="0"/>
        </a:spcBef>
        <a:spcAft>
          <a:spcPct val="0"/>
        </a:spcAft>
        <a:defRPr sz="4200">
          <a:solidFill>
            <a:srgbClr val="FF9553"/>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F4AB89"/>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F4AB89"/>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F4AB89"/>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F4AB89"/>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F4AB89"/>
        </a:buClr>
        <a:buFont typeface="Wingdings 2" pitchFamily="18" charset="2"/>
        <a:buChar char=""/>
        <a:defRPr sz="19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2.xml"/><Relationship Id="rId1" Type="http://schemas.openxmlformats.org/officeDocument/2006/relationships/video" Target="file:///C:\Documents%20and%20Settings\Administrador\Mis%20documentos\BLUES\B.B._King___Blues_Boys_Tune.wmv"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03%20fado%20portugues.mp3" TargetMode="Externa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07%20-%20amalia%20rodrigues%20-%20fado%20dos%20fados.mp3" TargetMode="Externa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08-noite.mp3" TargetMode="External"/><Relationship Id="rId5" Type="http://schemas.openxmlformats.org/officeDocument/2006/relationships/image" Target="../media/image4.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09%20cansaco.mp3" TargetMode="Externa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09_oica%20la%20o%20senhor%20vinho_mariza_fado%20em%20mim.mp3" TargetMode="Externa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10%20vou%20dar%20de%20beber%20a%20dor.mp3" TargetMode="External"/><Relationship Id="rId5" Type="http://schemas.openxmlformats.org/officeDocument/2006/relationships/image" Target="../media/image4.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12%20-%20fado%20tordo.mp3" TargetMode="External"/><Relationship Id="rId5" Type="http://schemas.openxmlformats.org/officeDocument/2006/relationships/image" Target="../media/image4.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13%20coimbra(2).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16%20mafalda%20arnauth%20-%20para%20maria.mp3" TargetMode="External"/><Relationship Id="rId5" Type="http://schemas.openxmlformats.org/officeDocument/2006/relationships/image" Target="../media/image4.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18%20meu%20fado%20meu%20-%20mariza%20&amp;%20miguel%20poveda.mp3"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7.xml"/><Relationship Id="rId1" Type="http://schemas.openxmlformats.org/officeDocument/2006/relationships/audio" Target="file:///C:\Documents%20and%20Settings\Administrador\Mis%20documentos\FADOS\01%20%5bcaman&#233;%20-%20uma%20noite%20de%20fados%5d%20-%20acordem%20as%20guitarras170.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alfama.mp3"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alfredo%20marceneiro%20-%20rainha%20santa.mp3"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amalia%20rodrigues%20-%20fado%20do%20pereiro.mp3" TargetMode="External"/><Relationship Id="rId5" Type="http://schemas.openxmlformats.org/officeDocument/2006/relationships/image" Target="../media/image4.pn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amalia%20rodrigues%20-%20raizes.mp3" TargetMode="External"/><Relationship Id="rId5" Type="http://schemas.openxmlformats.org/officeDocument/2006/relationships/image" Target="../media/image4.pn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amaliarodrigues-andorinha.mp3" TargetMode="External"/><Relationship Id="rId5" Type="http://schemas.openxmlformats.org/officeDocument/2006/relationships/image" Target="../media/image4.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aranjuez%20mon%20amou(2).mp3"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carlos%20do%20carmo%20-%20andorinhas%20(dez%20fados%20vividos).mp3" TargetMode="External"/><Relationship Id="rId5" Type="http://schemas.openxmlformats.org/officeDocument/2006/relationships/image" Target="../media/image4.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carlos%20do%20carmo%20-%20canoas%20do%20tejo%20(%20port).mp3" TargetMode="External"/><Relationship Id="rId5" Type="http://schemas.openxmlformats.org/officeDocument/2006/relationships/image" Target="../media/image4.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carlos%20do%20carmo%20-%20casa%20do%20fado.mp3" TargetMode="External"/><Relationship Id="rId5" Type="http://schemas.openxmlformats.org/officeDocument/2006/relationships/image" Target="../media/image4.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carlos%20do%20carmo%20-%20lisboa%20menina%20e%20mo&#231;a.mp3" TargetMode="External"/><Relationship Id="rId5" Type="http://schemas.openxmlformats.org/officeDocument/2006/relationships/image" Target="../media/image4.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01%20celeste%20maria%20-%20mulher%20de%20lisboa.mp3"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dulce%20pontes%20-%20fado%20portugues.mp3" TargetMode="Externa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fado%20dos%20olhos%20claros.mp3" TargetMode="Externa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fado%20portugues%20-%20joao%20pedro%20-%20lenda%20da%20fonte.mp3" TargetMode="Externa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fado%20portugues%20-%20cd%201%20-%2012%20fernando%20farinha%20-%20deus%20queira(2).mp3" TargetMode="Externa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fado%20portugues-amalia%20rodriguez.mp3" TargetMode="External"/><Relationship Id="rId5" Type="http://schemas.openxmlformats.org/officeDocument/2006/relationships/image" Target="../media/image4.pn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22.wmf"/><Relationship Id="rId2" Type="http://schemas.openxmlformats.org/officeDocument/2006/relationships/slideLayout" Target="../slideLayouts/slideLayout17.xml"/><Relationship Id="rId1" Type="http://schemas.openxmlformats.org/officeDocument/2006/relationships/audio" Target="file:///C:\Documents%20and%20Settings\Administrador\Mis%20documentos\FADOS\fados%20dulce%20pontes%20fado%20portugu&#233;s166.mp3" TargetMode="Externa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audio" Target="file:///C:\Documents%20and%20Settings\Administrador\Mis%20documentos\FADOS\fados%20tony%20de%20matos%20lugar%20vazio.mp3" TargetMode="External"/><Relationship Id="rId6" Type="http://schemas.openxmlformats.org/officeDocument/2006/relationships/image" Target="../media/image22.wmf"/><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audio" Target="file:///C:\Documents%20and%20Settings\Administrador\Mis%20documentos\FADOS\gaivota.mp3" TargetMode="External"/><Relationship Id="rId6" Type="http://schemas.openxmlformats.org/officeDocument/2006/relationships/image" Target="../media/image29.png"/><Relationship Id="rId11" Type="http://schemas.openxmlformats.org/officeDocument/2006/relationships/image" Target="../media/image4.png"/><Relationship Id="rId5" Type="http://schemas.openxmlformats.org/officeDocument/2006/relationships/image" Target="../media/image33.png"/><Relationship Id="rId10" Type="http://schemas.openxmlformats.org/officeDocument/2006/relationships/image" Target="../media/image22.wmf"/><Relationship Id="rId4" Type="http://schemas.openxmlformats.org/officeDocument/2006/relationships/image" Target="../media/image31.gif"/><Relationship Id="rId9" Type="http://schemas.openxmlformats.org/officeDocument/2006/relationships/image" Target="../media/image36.png"/></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jo&#195;&#163;o%20braga%20-%20fados%20&amp;%20desgarradas.mp3" TargetMode="External"/><Relationship Id="rId6" Type="http://schemas.openxmlformats.org/officeDocument/2006/relationships/image" Target="../media/image22.wmf"/><Relationship Id="rId5" Type="http://schemas.openxmlformats.org/officeDocument/2006/relationships/image" Target="../media/image29.png"/><Relationship Id="rId4" Type="http://schemas.openxmlformats.org/officeDocument/2006/relationships/image" Target="../media/image33.png"/><Relationship Id="rId9"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jos&#233;%20afonso%20-%20milho%20verde.mp3" TargetMode="External"/><Relationship Id="rId6" Type="http://schemas.openxmlformats.org/officeDocument/2006/relationships/image" Target="../media/image22.wmf"/><Relationship Id="rId5" Type="http://schemas.openxmlformats.org/officeDocument/2006/relationships/image" Target="../media/image29.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03%20-%20de%20n&#227;o%20saber%20ser%20loucura.mp3"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mariza%20-%2015%20desejos%20v&#227;os%20(live)(6).mp3" TargetMode="External"/><Relationship Id="rId6" Type="http://schemas.openxmlformats.org/officeDocument/2006/relationships/image" Target="../media/image29.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mariza%20-%2018%20&#211;%20gente%20da%20minha%20terra%20(live).mp3" TargetMode="External"/><Relationship Id="rId5" Type="http://schemas.openxmlformats.org/officeDocument/2006/relationships/image" Target="../media/image4.pn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03%20-%20misia%20-%20mulher-magoa%20-%20fados.mp3"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03%20timpanas(2)%20-%20copia.mp3"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05%20padre%20ze.mp3"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06%20%5bmariza%20-%20fado%20curvo%5d%20-%20fado%20curvo.mp3"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Documents%20and%20Settings\Administrador\Mis%20documentos\FADOS\06%20recado%20a%20lisboa%20carlos%20do%20carmo%20ao%20vivo%20no%20ccb%20cd2%20fado.mp3" TargetMode="External"/><Relationship Id="rId5" Type="http://schemas.openxmlformats.org/officeDocument/2006/relationships/image" Target="../media/image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algn="ctr"/>
            <a:r>
              <a:rPr lang="es-ES" sz="2800" b="1" smtClean="0"/>
              <a:t> TÉCNICA  DE FUTBOL</a:t>
            </a:r>
            <a:br>
              <a:rPr lang="es-ES" sz="2800" b="1" smtClean="0"/>
            </a:br>
            <a:endParaRPr lang="es-ES" sz="2800" b="1" smtClean="0"/>
          </a:p>
        </p:txBody>
      </p:sp>
      <p:sp>
        <p:nvSpPr>
          <p:cNvPr id="26626" name="Rectangle 4"/>
          <p:cNvSpPr>
            <a:spLocks noGrp="1"/>
          </p:cNvSpPr>
          <p:nvPr>
            <p:ph type="body" sz="half" idx="1"/>
          </p:nvPr>
        </p:nvSpPr>
        <p:spPr>
          <a:xfrm>
            <a:off x="457200" y="1882775"/>
            <a:ext cx="4038600" cy="1690688"/>
          </a:xfrm>
        </p:spPr>
        <p:txBody>
          <a:bodyPr/>
          <a:lstStyle/>
          <a:p>
            <a:r>
              <a:rPr lang="es-ES" sz="2000" b="1" smtClean="0"/>
              <a:t>TRABAJO REALIZADO POR:</a:t>
            </a:r>
            <a:endParaRPr lang="es-ES" sz="2000" smtClean="0"/>
          </a:p>
          <a:p>
            <a:pPr>
              <a:buFont typeface="Wingdings 2" pitchFamily="18" charset="2"/>
              <a:buNone/>
            </a:pPr>
            <a:endParaRPr lang="es-ES" sz="2000" b="1" i="1" smtClean="0"/>
          </a:p>
          <a:p>
            <a:pPr>
              <a:buFont typeface="Wingdings 2" pitchFamily="18" charset="2"/>
              <a:buNone/>
            </a:pPr>
            <a:r>
              <a:rPr lang="es-ES" sz="2000" b="1" i="1" smtClean="0"/>
              <a:t>	JOSÉ ÁNGEL  FERNÁNDEZ ALÁEZ</a:t>
            </a:r>
          </a:p>
          <a:p>
            <a:pPr>
              <a:buFont typeface="Wingdings 2" pitchFamily="18" charset="2"/>
              <a:buNone/>
            </a:pPr>
            <a:endParaRPr lang="es-ES" sz="2000" b="1" i="1" smtClean="0"/>
          </a:p>
        </p:txBody>
      </p:sp>
      <p:pic>
        <p:nvPicPr>
          <p:cNvPr id="71686" name="B.B._King___Blues_Boys_Tune.wmv">
            <a:hlinkClick r:id="" action="ppaction://media"/>
          </p:cNvPr>
          <p:cNvPicPr>
            <a:picLocks noRot="1" noChangeAspect="1" noChangeArrowheads="1"/>
          </p:cNvPicPr>
          <p:nvPr>
            <p:ph sz="half" idx="2"/>
            <a:videoFile r:link="rId1"/>
          </p:nvPr>
        </p:nvPicPr>
        <p:blipFill>
          <a:blip r:embed="rId4"/>
          <a:srcRect/>
          <a:stretch>
            <a:fillRect/>
          </a:stretch>
        </p:blipFill>
        <p:spPr>
          <a:xfrm>
            <a:off x="5143500" y="3025775"/>
            <a:ext cx="3048000" cy="2286000"/>
          </a:xfrm>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640" fill="hold"/>
                                        <p:tgtEl>
                                          <p:spTgt spid="7168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1686"/>
                </p:tgtEl>
              </p:cMediaNode>
            </p:video>
            <p:seq concurrent="1" nextAc="seek">
              <p:cTn id="8" restart="whenNotActive" fill="hold" evtFilter="cancelBubble" nodeType="interactiveSeq">
                <p:stCondLst>
                  <p:cond evt="onClick" delay="0">
                    <p:tgtEl>
                      <p:spTgt spid="7168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1686"/>
                                        </p:tgtEl>
                                      </p:cBhvr>
                                    </p:cmd>
                                  </p:childTnLst>
                                </p:cTn>
                              </p:par>
                            </p:childTnLst>
                          </p:cTn>
                        </p:par>
                      </p:childTnLst>
                    </p:cTn>
                  </p:par>
                </p:childTnLst>
              </p:cTn>
              <p:nextCondLst>
                <p:cond evt="onClick" delay="0">
                  <p:tgtEl>
                    <p:spTgt spid="7168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589738"/>
          </a:xfrm>
        </p:spPr>
        <p:txBody>
          <a:bodyPr/>
          <a:lstStyle/>
          <a:p>
            <a:pPr marL="484632" indent="0" eaLnBrk="1" fontAlgn="auto" hangingPunct="1">
              <a:spcAft>
                <a:spcPts val="0"/>
              </a:spcAft>
              <a:defRPr/>
            </a:pPr>
            <a:r>
              <a:rPr lang="es-ES" sz="3200" b="1" dirty="0" smtClean="0">
                <a:solidFill>
                  <a:schemeClr val="accent1">
                    <a:tint val="83000"/>
                    <a:satMod val="150000"/>
                  </a:schemeClr>
                </a:solidFill>
              </a:rPr>
              <a:t>Superficies de contacto en los pies</a:t>
            </a:r>
            <a:endParaRPr lang="es-ES" sz="3200" b="1" dirty="0">
              <a:solidFill>
                <a:schemeClr val="accent1">
                  <a:tint val="83000"/>
                  <a:satMod val="150000"/>
                </a:schemeClr>
              </a:solidFill>
            </a:endParaRPr>
          </a:p>
        </p:txBody>
      </p:sp>
      <p:sp>
        <p:nvSpPr>
          <p:cNvPr id="3" name="2 Marcador de contenido"/>
          <p:cNvSpPr>
            <a:spLocks noGrp="1"/>
          </p:cNvSpPr>
          <p:nvPr>
            <p:ph idx="1"/>
          </p:nvPr>
        </p:nvSpPr>
        <p:spPr>
          <a:xfrm>
            <a:off x="457200" y="1071563"/>
            <a:ext cx="8229600" cy="3500437"/>
          </a:xfrm>
        </p:spPr>
        <p:txBody>
          <a:bodyPr>
            <a:normAutofit/>
          </a:bodyPr>
          <a:lstStyle/>
          <a:p>
            <a:pPr marL="822960" lvl="1" eaLnBrk="1" fontAlgn="auto" hangingPunct="1">
              <a:spcAft>
                <a:spcPts val="0"/>
              </a:spcAft>
              <a:buFont typeface="Wingdings" pitchFamily="2" charset="2"/>
              <a:buChar char="§"/>
              <a:defRPr/>
            </a:pPr>
            <a:r>
              <a:rPr lang="es-ES" sz="1800" b="1" dirty="0" smtClean="0">
                <a:solidFill>
                  <a:schemeClr val="accent1">
                    <a:lumMod val="60000"/>
                    <a:lumOff val="40000"/>
                  </a:schemeClr>
                </a:solidFill>
              </a:rPr>
              <a:t>TIRO CON EMPEINE CENTRAL:</a:t>
            </a:r>
          </a:p>
          <a:p>
            <a:pPr marL="1106424" lvl="2" eaLnBrk="1" fontAlgn="auto" hangingPunct="1">
              <a:spcAft>
                <a:spcPts val="0"/>
              </a:spcAft>
              <a:buFont typeface="Wingdings 2"/>
              <a:buChar char=""/>
              <a:defRPr/>
            </a:pPr>
            <a:r>
              <a:rPr lang="es-ES" sz="1600" dirty="0" smtClean="0">
                <a:solidFill>
                  <a:schemeClr val="accent1">
                    <a:lumMod val="60000"/>
                    <a:lumOff val="40000"/>
                  </a:schemeClr>
                </a:solidFill>
              </a:rPr>
              <a:t>La punta del pie puede ser dirigida directamente hacia el suelo.</a:t>
            </a:r>
          </a:p>
          <a:p>
            <a:pPr marL="1106424" lvl="2" eaLnBrk="1" fontAlgn="auto" hangingPunct="1">
              <a:spcAft>
                <a:spcPts val="0"/>
              </a:spcAft>
              <a:buFont typeface="Wingdings 2"/>
              <a:buChar char=""/>
              <a:defRPr/>
            </a:pPr>
            <a:r>
              <a:rPr lang="es-ES" sz="1600" dirty="0" smtClean="0">
                <a:solidFill>
                  <a:schemeClr val="accent1">
                    <a:lumMod val="60000"/>
                    <a:lumOff val="40000"/>
                  </a:schemeClr>
                </a:solidFill>
              </a:rPr>
              <a:t>Si el disparo es potente, la continuación del movimiento lleva la pierna de golpeo muy adelante del cuerpo.</a:t>
            </a:r>
          </a:p>
          <a:p>
            <a:pPr marL="1106424" lvl="2" eaLnBrk="1" fontAlgn="auto" hangingPunct="1">
              <a:spcAft>
                <a:spcPts val="0"/>
              </a:spcAft>
              <a:buFont typeface="Wingdings 2"/>
              <a:buNone/>
              <a:defRPr/>
            </a:pPr>
            <a:r>
              <a:rPr lang="es-ES" sz="1600" i="1" dirty="0" smtClean="0">
                <a:solidFill>
                  <a:schemeClr val="accent1">
                    <a:lumMod val="60000"/>
                    <a:lumOff val="40000"/>
                  </a:schemeClr>
                </a:solidFill>
              </a:rPr>
              <a:t>Golpe con el Empeine</a:t>
            </a:r>
            <a:r>
              <a:rPr lang="es-ES" sz="1600" dirty="0" smtClean="0">
                <a:solidFill>
                  <a:schemeClr val="accent1">
                    <a:lumMod val="60000"/>
                    <a:lumOff val="40000"/>
                  </a:schemeClr>
                </a:solidFill>
              </a:rPr>
              <a:t/>
            </a:r>
            <a:br>
              <a:rPr lang="es-ES" sz="1600" dirty="0" smtClean="0">
                <a:solidFill>
                  <a:schemeClr val="accent1">
                    <a:lumMod val="60000"/>
                    <a:lumOff val="40000"/>
                  </a:schemeClr>
                </a:solidFill>
              </a:rPr>
            </a:br>
            <a:r>
              <a:rPr lang="es-ES" sz="1600" dirty="0" smtClean="0">
                <a:solidFill>
                  <a:schemeClr val="accent1">
                    <a:lumMod val="60000"/>
                    <a:lumOff val="40000"/>
                  </a:schemeClr>
                </a:solidFill>
              </a:rPr>
              <a:t>Colocar el pie de apoyo en línea con el balón con las puntas de los pies apuntadas a su objetivo. Llevar el pie de pateo lo más atrás que se pueda con el fin de lograr el mayor impulso posible. Cuando se esté haciendo el lanzamiento de la pierna, acelerar el pie hacia al frente como si fuera a atravesar el balón. Las puntas de los pies y los tobillos del pie de pateo deberán estar estirados y rígidos. Para mantener el disparo bajo, golpear el balón en la parte media o sobre esta. Golpear el balón con la parte interior.</a:t>
            </a:r>
          </a:p>
          <a:p>
            <a:pPr marL="1106424" lvl="2" eaLnBrk="1" fontAlgn="auto" hangingPunct="1">
              <a:spcAft>
                <a:spcPts val="0"/>
              </a:spcAft>
              <a:buFont typeface="Wingdings 2"/>
              <a:buNone/>
              <a:defRPr/>
            </a:pPr>
            <a:endParaRPr lang="es-ES" sz="1600" dirty="0" smtClean="0">
              <a:solidFill>
                <a:schemeClr val="accent1">
                  <a:lumMod val="60000"/>
                  <a:lumOff val="40000"/>
                </a:schemeClr>
              </a:solidFill>
            </a:endParaRPr>
          </a:p>
          <a:p>
            <a:pPr marL="1106424" lvl="2" eaLnBrk="1" fontAlgn="auto" hangingPunct="1">
              <a:spcAft>
                <a:spcPts val="0"/>
              </a:spcAft>
              <a:buFont typeface="Wingdings 2"/>
              <a:buChar char=""/>
              <a:defRPr/>
            </a:pPr>
            <a:endParaRPr lang="es-ES" sz="1100" dirty="0" smtClean="0">
              <a:solidFill>
                <a:schemeClr val="accent1">
                  <a:lumMod val="60000"/>
                  <a:lumOff val="40000"/>
                </a:schemeClr>
              </a:solidFill>
            </a:endParaRPr>
          </a:p>
          <a:p>
            <a:pPr marL="1106424" lvl="2" eaLnBrk="1" fontAlgn="auto" hangingPunct="1">
              <a:spcAft>
                <a:spcPts val="0"/>
              </a:spcAft>
              <a:buFont typeface="Wingdings 2"/>
              <a:buChar char=""/>
              <a:defRPr/>
            </a:pPr>
            <a:endParaRPr lang="es-ES" sz="1400" dirty="0" smtClean="0">
              <a:solidFill>
                <a:schemeClr val="accent1">
                  <a:lumMod val="60000"/>
                  <a:lumOff val="40000"/>
                </a:schemeClr>
              </a:solidFill>
            </a:endParaRPr>
          </a:p>
          <a:p>
            <a:pPr marL="1106424" lvl="2" eaLnBrk="1" fontAlgn="auto" hangingPunct="1">
              <a:spcAft>
                <a:spcPts val="0"/>
              </a:spcAft>
              <a:buFont typeface="Wingdings 2"/>
              <a:buChar char=""/>
              <a:defRPr/>
            </a:pPr>
            <a:endParaRPr lang="es-ES" sz="1600" dirty="0" smtClean="0">
              <a:solidFill>
                <a:schemeClr val="accent1">
                  <a:lumMod val="60000"/>
                  <a:lumOff val="40000"/>
                </a:schemeClr>
              </a:solidFill>
            </a:endParaRPr>
          </a:p>
          <a:p>
            <a:pPr marL="448056" indent="-384048" eaLnBrk="1" fontAlgn="auto" hangingPunct="1">
              <a:spcAft>
                <a:spcPts val="0"/>
              </a:spcAft>
              <a:buFont typeface="Wingdings 2"/>
              <a:buNone/>
              <a:defRPr/>
            </a:pPr>
            <a:endParaRPr lang="es-ES" dirty="0"/>
          </a:p>
        </p:txBody>
      </p:sp>
      <p:pic>
        <p:nvPicPr>
          <p:cNvPr id="35843" name="Picture 2"/>
          <p:cNvPicPr>
            <a:picLocks noChangeAspect="1" noChangeArrowheads="1"/>
          </p:cNvPicPr>
          <p:nvPr/>
        </p:nvPicPr>
        <p:blipFill>
          <a:blip r:embed="rId4"/>
          <a:srcRect/>
          <a:stretch>
            <a:fillRect/>
          </a:stretch>
        </p:blipFill>
        <p:spPr bwMode="auto">
          <a:xfrm>
            <a:off x="3036888" y="4643438"/>
            <a:ext cx="1749425" cy="1857375"/>
          </a:xfrm>
          <a:prstGeom prst="rect">
            <a:avLst/>
          </a:prstGeom>
          <a:noFill/>
          <a:ln w="9525">
            <a:noFill/>
            <a:miter lim="800000"/>
            <a:headEnd/>
            <a:tailEnd/>
          </a:ln>
        </p:spPr>
      </p:pic>
      <p:pic>
        <p:nvPicPr>
          <p:cNvPr id="35844" name="5 Imagen" descr="DSC00199.JPG"/>
          <p:cNvPicPr>
            <a:picLocks noChangeAspect="1"/>
          </p:cNvPicPr>
          <p:nvPr/>
        </p:nvPicPr>
        <p:blipFill>
          <a:blip r:embed="rId5"/>
          <a:srcRect/>
          <a:stretch>
            <a:fillRect/>
          </a:stretch>
        </p:blipFill>
        <p:spPr bwMode="auto">
          <a:xfrm>
            <a:off x="5286375" y="4714875"/>
            <a:ext cx="1714500" cy="1714500"/>
          </a:xfrm>
          <a:prstGeom prst="rect">
            <a:avLst/>
          </a:prstGeom>
          <a:noFill/>
          <a:ln w="9525">
            <a:noFill/>
            <a:miter lim="800000"/>
            <a:headEnd/>
            <a:tailEnd/>
          </a:ln>
        </p:spPr>
      </p:pic>
      <p:pic>
        <p:nvPicPr>
          <p:cNvPr id="33798" name="03 fado portugues.mp3">
            <a:hlinkClick r:id="" action="ppaction://media"/>
          </p:cNvPr>
          <p:cNvPicPr>
            <a:picLocks noRot="1" noChangeAspect="1" noChangeArrowheads="1"/>
          </p:cNvPicPr>
          <p:nvPr>
            <a:audioFile r:link="rId1"/>
          </p:nvPr>
        </p:nvPicPr>
        <p:blipFill>
          <a:blip r:embed="rId6"/>
          <a:srcRect/>
          <a:stretch>
            <a:fillRect/>
          </a:stretch>
        </p:blipFill>
        <p:spPr bwMode="auto">
          <a:xfrm>
            <a:off x="8027988" y="5157788"/>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776" fill="hold"/>
                                        <p:tgtEl>
                                          <p:spTgt spid="3379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379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bwMode="auto">
          <a:xfrm>
            <a:off x="457200" y="268288"/>
            <a:ext cx="8229600" cy="803275"/>
          </a:xfrm>
        </p:spPr>
        <p:txBody>
          <a:bodyPr wrap="square" lIns="91440" tIns="45720" rIns="91440" bIns="45720" numCol="1" anchorCtr="0" compatLnSpc="1">
            <a:prstTxWarp prst="textNoShape">
              <a:avLst/>
            </a:prstTxWarp>
          </a:bodyPr>
          <a:lstStyle/>
          <a:p>
            <a:pPr marL="342900" indent="-342900" eaLnBrk="1" hangingPunct="1">
              <a:buFont typeface="Wingdings" pitchFamily="2" charset="2"/>
              <a:buChar char="§"/>
            </a:pPr>
            <a:r>
              <a:rPr lang="es-ES" sz="1800" b="1" smtClean="0">
                <a:ln>
                  <a:noFill/>
                </a:ln>
                <a:solidFill>
                  <a:srgbClr val="F9B268"/>
                </a:solidFill>
                <a:effectLst/>
              </a:rPr>
              <a:t>TIRO CON EMPEINE INTERIOR</a:t>
            </a:r>
            <a:r>
              <a:rPr lang="es-ES" sz="1800" smtClean="0">
                <a:ln>
                  <a:noFill/>
                </a:ln>
                <a:solidFill>
                  <a:srgbClr val="F9B268"/>
                </a:solidFill>
                <a:effectLst/>
              </a:rPr>
              <a:t>:</a:t>
            </a:r>
            <a:br>
              <a:rPr lang="es-ES" sz="1800" smtClean="0">
                <a:ln>
                  <a:noFill/>
                </a:ln>
                <a:solidFill>
                  <a:srgbClr val="F9B268"/>
                </a:solidFill>
                <a:effectLst/>
              </a:rPr>
            </a:br>
            <a:endParaRPr lang="es-ES" sz="1800" smtClean="0">
              <a:ln>
                <a:noFill/>
              </a:ln>
              <a:solidFill>
                <a:srgbClr val="000000"/>
              </a:solidFill>
              <a:effectLst/>
            </a:endParaRPr>
          </a:p>
        </p:txBody>
      </p:sp>
      <p:sp>
        <p:nvSpPr>
          <p:cNvPr id="3" name="2 Marcador de contenido"/>
          <p:cNvSpPr>
            <a:spLocks noGrp="1"/>
          </p:cNvSpPr>
          <p:nvPr>
            <p:ph idx="1"/>
          </p:nvPr>
        </p:nvSpPr>
        <p:spPr>
          <a:xfrm>
            <a:off x="457200" y="1214438"/>
            <a:ext cx="8229600" cy="2357437"/>
          </a:xfrm>
        </p:spPr>
        <p:txBody>
          <a:bodyPr>
            <a:normAutofit/>
          </a:bodyPr>
          <a:lstStyle/>
          <a:p>
            <a:pPr marL="822960" lvl="1" eaLnBrk="1" fontAlgn="auto" hangingPunct="1">
              <a:spcAft>
                <a:spcPts val="0"/>
              </a:spcAft>
              <a:buFont typeface="Verdana"/>
              <a:buNone/>
              <a:defRPr/>
            </a:pPr>
            <a:endParaRPr lang="es-ES" sz="1800" dirty="0" smtClean="0">
              <a:solidFill>
                <a:schemeClr val="accent1">
                  <a:lumMod val="60000"/>
                  <a:lumOff val="40000"/>
                </a:schemeClr>
              </a:solidFill>
            </a:endParaRPr>
          </a:p>
          <a:p>
            <a:pPr marL="1106424" lvl="2" eaLnBrk="1" fontAlgn="auto" hangingPunct="1">
              <a:spcAft>
                <a:spcPts val="0"/>
              </a:spcAft>
              <a:buFont typeface="Wingdings 2"/>
              <a:buChar char=""/>
              <a:defRPr/>
            </a:pPr>
            <a:r>
              <a:rPr lang="es-ES" sz="2000" dirty="0" smtClean="0">
                <a:solidFill>
                  <a:schemeClr val="accent1">
                    <a:lumMod val="60000"/>
                    <a:lumOff val="40000"/>
                  </a:schemeClr>
                </a:solidFill>
              </a:rPr>
              <a:t>Si la aproximación se hace de costado, ligeramente ladeado hacia la pierna de apoyo. La pierna de golpeo es lanzada para conducir el pie oblicuamente bajo el balón. El contacto con el balón se hace en su punto lateral medio o bajo.</a:t>
            </a:r>
          </a:p>
          <a:p>
            <a:pPr marL="448056" indent="-384048" eaLnBrk="1" fontAlgn="auto" hangingPunct="1">
              <a:spcAft>
                <a:spcPts val="0"/>
              </a:spcAft>
              <a:buFont typeface="Wingdings 2"/>
              <a:buChar char=""/>
              <a:defRPr/>
            </a:pPr>
            <a:endParaRPr lang="es-ES" dirty="0" smtClean="0"/>
          </a:p>
          <a:p>
            <a:pPr marL="448056" indent="-384048" eaLnBrk="1" fontAlgn="auto" hangingPunct="1">
              <a:spcAft>
                <a:spcPts val="0"/>
              </a:spcAft>
              <a:buFont typeface="Wingdings 2"/>
              <a:buNone/>
              <a:defRPr/>
            </a:pPr>
            <a:endParaRPr lang="es-ES" dirty="0"/>
          </a:p>
        </p:txBody>
      </p:sp>
      <p:pic>
        <p:nvPicPr>
          <p:cNvPr id="36867" name="Picture 4" descr="kick-instep-s"/>
          <p:cNvPicPr>
            <a:picLocks noChangeAspect="1" noChangeArrowheads="1"/>
          </p:cNvPicPr>
          <p:nvPr/>
        </p:nvPicPr>
        <p:blipFill>
          <a:blip r:embed="rId4"/>
          <a:srcRect/>
          <a:stretch>
            <a:fillRect/>
          </a:stretch>
        </p:blipFill>
        <p:spPr bwMode="auto">
          <a:xfrm>
            <a:off x="1500188" y="3929063"/>
            <a:ext cx="2428875" cy="2357437"/>
          </a:xfrm>
          <a:prstGeom prst="rect">
            <a:avLst/>
          </a:prstGeom>
          <a:noFill/>
          <a:ln w="9525">
            <a:noFill/>
            <a:miter lim="800000"/>
            <a:headEnd/>
            <a:tailEnd/>
          </a:ln>
        </p:spPr>
      </p:pic>
      <p:pic>
        <p:nvPicPr>
          <p:cNvPr id="36868" name="4 Imagen" descr="DSC00210.JPG"/>
          <p:cNvPicPr>
            <a:picLocks noChangeAspect="1"/>
          </p:cNvPicPr>
          <p:nvPr/>
        </p:nvPicPr>
        <p:blipFill>
          <a:blip r:embed="rId5"/>
          <a:srcRect/>
          <a:stretch>
            <a:fillRect/>
          </a:stretch>
        </p:blipFill>
        <p:spPr bwMode="auto">
          <a:xfrm>
            <a:off x="5072063" y="4214813"/>
            <a:ext cx="1928812" cy="1857375"/>
          </a:xfrm>
          <a:prstGeom prst="rect">
            <a:avLst/>
          </a:prstGeom>
          <a:noFill/>
          <a:ln w="9525">
            <a:noFill/>
            <a:miter lim="800000"/>
            <a:headEnd/>
            <a:tailEnd/>
          </a:ln>
        </p:spPr>
      </p:pic>
      <p:pic>
        <p:nvPicPr>
          <p:cNvPr id="34822" name="07 - amalia rodrigues - fado dos fados.mp3">
            <a:hlinkClick r:id="" action="ppaction://media"/>
          </p:cNvPr>
          <p:cNvPicPr>
            <a:picLocks noRot="1" noChangeAspect="1" noChangeArrowheads="1"/>
          </p:cNvPicPr>
          <p:nvPr>
            <a:audioFile r:link="rId1"/>
          </p:nvPr>
        </p:nvPicPr>
        <p:blipFill>
          <a:blip r:embed="rId6"/>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994" fill="hold"/>
                                        <p:tgtEl>
                                          <p:spTgt spid="348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482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804052"/>
          </a:xfrm>
        </p:spPr>
        <p:txBody>
          <a:bodyPr/>
          <a:lstStyle/>
          <a:p>
            <a:pPr marL="484632" indent="0" eaLnBrk="1" fontAlgn="auto" hangingPunct="1">
              <a:spcAft>
                <a:spcPts val="0"/>
              </a:spcAft>
              <a:defRPr/>
            </a:pPr>
            <a:r>
              <a:rPr lang="es-ES" sz="2000" b="1" dirty="0" smtClean="0">
                <a:solidFill>
                  <a:schemeClr val="accent1">
                    <a:lumMod val="60000"/>
                    <a:lumOff val="40000"/>
                  </a:schemeClr>
                </a:solidFill>
              </a:rPr>
              <a:t>TIRO CON EMPEINE EXTERIOR</a:t>
            </a:r>
            <a:endParaRPr lang="es-ES" sz="2000" dirty="0">
              <a:solidFill>
                <a:schemeClr val="accent1">
                  <a:lumMod val="60000"/>
                  <a:lumOff val="40000"/>
                </a:schemeClr>
              </a:solidFill>
            </a:endParaRPr>
          </a:p>
        </p:txBody>
      </p:sp>
      <p:sp>
        <p:nvSpPr>
          <p:cNvPr id="3" name="2 Marcador de contenido"/>
          <p:cNvSpPr>
            <a:spLocks noGrp="1"/>
          </p:cNvSpPr>
          <p:nvPr>
            <p:ph idx="1"/>
          </p:nvPr>
        </p:nvSpPr>
        <p:spPr>
          <a:xfrm>
            <a:off x="457200" y="1428750"/>
            <a:ext cx="8229600" cy="2714625"/>
          </a:xfrm>
        </p:spPr>
        <p:txBody>
          <a:bodyPr>
            <a:normAutofit/>
          </a:bodyPr>
          <a:lstStyle/>
          <a:p>
            <a:pPr marL="448056" indent="-384048" eaLnBrk="1" fontAlgn="auto" hangingPunct="1">
              <a:spcAft>
                <a:spcPts val="0"/>
              </a:spcAft>
              <a:buFont typeface="Wingdings 2"/>
              <a:buNone/>
              <a:defRPr/>
            </a:pPr>
            <a:r>
              <a:rPr lang="es-ES" sz="2000" dirty="0" smtClean="0">
                <a:solidFill>
                  <a:schemeClr val="accent1">
                    <a:lumMod val="60000"/>
                    <a:lumOff val="40000"/>
                  </a:schemeClr>
                </a:solidFill>
              </a:rPr>
              <a:t>      Pateando el balón con el pie derecho en el lado izquierdo del balón o viceversa. La punta del pie de apoyo deberá estar apuntando a su objetivo o ligeramente hacia la dirección de la curva. Llevar pie de pateo tan atrás como pueda y lanzarlo hacia adelante apuntando a la parte interna del balón.  Pateando con el pie izquierdo,  apuntar al lado derecho del balón (el lado más cerca del pie de apoyo). Seguir en dirección de la patada.</a:t>
            </a:r>
            <a:endParaRPr lang="es-ES" sz="2000" dirty="0">
              <a:solidFill>
                <a:schemeClr val="accent1">
                  <a:lumMod val="60000"/>
                  <a:lumOff val="40000"/>
                </a:schemeClr>
              </a:solidFill>
            </a:endParaRPr>
          </a:p>
        </p:txBody>
      </p:sp>
      <p:pic>
        <p:nvPicPr>
          <p:cNvPr id="37891" name="3 Imagen" descr="DSC00208.JPG"/>
          <p:cNvPicPr>
            <a:picLocks noChangeAspect="1"/>
          </p:cNvPicPr>
          <p:nvPr/>
        </p:nvPicPr>
        <p:blipFill>
          <a:blip r:embed="rId4"/>
          <a:srcRect/>
          <a:stretch>
            <a:fillRect/>
          </a:stretch>
        </p:blipFill>
        <p:spPr bwMode="auto">
          <a:xfrm>
            <a:off x="3000375" y="4286250"/>
            <a:ext cx="2143125" cy="2286000"/>
          </a:xfrm>
          <a:prstGeom prst="rect">
            <a:avLst/>
          </a:prstGeom>
          <a:noFill/>
          <a:ln w="9525">
            <a:noFill/>
            <a:miter lim="800000"/>
            <a:headEnd/>
            <a:tailEnd/>
          </a:ln>
        </p:spPr>
      </p:pic>
      <p:pic>
        <p:nvPicPr>
          <p:cNvPr id="35845" name="08-noite.mp3">
            <a:hlinkClick r:id="" action="ppaction://media"/>
          </p:cNvPr>
          <p:cNvPicPr>
            <a:picLocks noRot="1" noChangeAspect="1" noChangeArrowheads="1"/>
          </p:cNvPicPr>
          <p:nvPr>
            <a:audioFile r:link="rId1"/>
          </p:nvPr>
        </p:nvPicPr>
        <p:blipFill>
          <a:blip r:embed="rId5"/>
          <a:srcRect/>
          <a:stretch>
            <a:fillRect/>
          </a:stretch>
        </p:blipFill>
        <p:spPr bwMode="auto">
          <a:xfrm>
            <a:off x="7235825" y="5013325"/>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992" fill="hold"/>
                                        <p:tgtEl>
                                          <p:spTgt spid="358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584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18366"/>
          </a:xfrm>
        </p:spPr>
        <p:txBody>
          <a:bodyPr/>
          <a:lstStyle/>
          <a:p>
            <a:pPr marL="484632" indent="0" eaLnBrk="1" fontAlgn="auto" hangingPunct="1">
              <a:spcAft>
                <a:spcPts val="0"/>
              </a:spcAft>
              <a:defRPr/>
            </a:pPr>
            <a:r>
              <a:rPr lang="es-ES" sz="2000" b="1" dirty="0" smtClean="0">
                <a:solidFill>
                  <a:schemeClr val="accent1">
                    <a:lumMod val="60000"/>
                    <a:lumOff val="40000"/>
                  </a:schemeClr>
                </a:solidFill>
              </a:rPr>
              <a:t>TIRO CON LA PARTE INTERIOR</a:t>
            </a:r>
            <a:endParaRPr lang="es-ES" sz="2000" dirty="0">
              <a:solidFill>
                <a:schemeClr val="accent1">
                  <a:lumMod val="60000"/>
                  <a:lumOff val="40000"/>
                </a:schemeClr>
              </a:solidFill>
            </a:endParaRPr>
          </a:p>
        </p:txBody>
      </p:sp>
      <p:sp>
        <p:nvSpPr>
          <p:cNvPr id="3" name="2 Marcador de contenido"/>
          <p:cNvSpPr>
            <a:spLocks noGrp="1"/>
          </p:cNvSpPr>
          <p:nvPr>
            <p:ph idx="1"/>
          </p:nvPr>
        </p:nvSpPr>
        <p:spPr>
          <a:xfrm>
            <a:off x="457200" y="1357313"/>
            <a:ext cx="8229600" cy="2571750"/>
          </a:xfrm>
        </p:spPr>
        <p:txBody>
          <a:bodyPr>
            <a:normAutofit/>
          </a:bodyPr>
          <a:lstStyle/>
          <a:p>
            <a:pPr marL="448056" indent="-384048" eaLnBrk="1" fontAlgn="auto" hangingPunct="1">
              <a:spcAft>
                <a:spcPts val="0"/>
              </a:spcAft>
              <a:buFont typeface="Wingdings 2"/>
              <a:buNone/>
              <a:defRPr/>
            </a:pPr>
            <a:r>
              <a:rPr lang="es-ES" sz="2000" dirty="0" smtClean="0">
                <a:solidFill>
                  <a:schemeClr val="accent1">
                    <a:lumMod val="60000"/>
                    <a:lumOff val="40000"/>
                  </a:schemeClr>
                </a:solidFill>
              </a:rPr>
              <a:t>      Colocar el pie de apoyo a unos 10 cm del balón con la punta del pie apuntando en dirección del objetivo. Con el tobillo en los 90 grados, traer atrás la pierna de pateo y golpear a la parte media del balón. El tobillo de la pierna que patea debe estar perpendicular a su pie de apoyo. Hacer contacto con el balón con el arco del pie y seguir la dirección del balón . Este va a rodar suavemente en vez de rebotando por el piso.</a:t>
            </a:r>
            <a:endParaRPr lang="es-ES" sz="2000" dirty="0">
              <a:solidFill>
                <a:schemeClr val="accent1">
                  <a:lumMod val="60000"/>
                  <a:lumOff val="40000"/>
                </a:schemeClr>
              </a:solidFill>
            </a:endParaRPr>
          </a:p>
        </p:txBody>
      </p:sp>
      <p:pic>
        <p:nvPicPr>
          <p:cNvPr id="38915" name="Picture 2" descr="kick-inpush-s"/>
          <p:cNvPicPr>
            <a:picLocks noChangeAspect="1" noChangeArrowheads="1"/>
          </p:cNvPicPr>
          <p:nvPr/>
        </p:nvPicPr>
        <p:blipFill>
          <a:blip r:embed="rId4"/>
          <a:srcRect/>
          <a:stretch>
            <a:fillRect/>
          </a:stretch>
        </p:blipFill>
        <p:spPr bwMode="auto">
          <a:xfrm>
            <a:off x="1714500" y="4214813"/>
            <a:ext cx="1714500" cy="1928812"/>
          </a:xfrm>
          <a:prstGeom prst="rect">
            <a:avLst/>
          </a:prstGeom>
          <a:noFill/>
          <a:ln w="9525">
            <a:noFill/>
            <a:miter lim="800000"/>
            <a:headEnd/>
            <a:tailEnd/>
          </a:ln>
        </p:spPr>
      </p:pic>
      <p:pic>
        <p:nvPicPr>
          <p:cNvPr id="38916" name="4 Imagen" descr="DSC00200.JPG"/>
          <p:cNvPicPr>
            <a:picLocks noChangeAspect="1"/>
          </p:cNvPicPr>
          <p:nvPr/>
        </p:nvPicPr>
        <p:blipFill>
          <a:blip r:embed="rId5"/>
          <a:srcRect/>
          <a:stretch>
            <a:fillRect/>
          </a:stretch>
        </p:blipFill>
        <p:spPr bwMode="auto">
          <a:xfrm>
            <a:off x="4500563" y="4214813"/>
            <a:ext cx="2000250" cy="1857375"/>
          </a:xfrm>
          <a:prstGeom prst="rect">
            <a:avLst/>
          </a:prstGeom>
          <a:noFill/>
          <a:ln w="9525">
            <a:noFill/>
            <a:miter lim="800000"/>
            <a:headEnd/>
            <a:tailEnd/>
          </a:ln>
        </p:spPr>
      </p:pic>
      <p:pic>
        <p:nvPicPr>
          <p:cNvPr id="36870" name="09 cansaco.mp3">
            <a:hlinkClick r:id="" action="ppaction://media"/>
          </p:cNvPr>
          <p:cNvPicPr>
            <a:picLocks noRot="1" noChangeAspect="1" noChangeArrowheads="1"/>
          </p:cNvPicPr>
          <p:nvPr>
            <a:audioFile r:link="rId1"/>
          </p:nvPr>
        </p:nvPicPr>
        <p:blipFill>
          <a:blip r:embed="rId6"/>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872" fill="hold"/>
                                        <p:tgtEl>
                                          <p:spTgt spid="3687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687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875490"/>
          </a:xfrm>
        </p:spPr>
        <p:txBody>
          <a:bodyPr/>
          <a:lstStyle/>
          <a:p>
            <a:pPr marL="484632" indent="0" eaLnBrk="1" fontAlgn="auto" hangingPunct="1">
              <a:spcAft>
                <a:spcPts val="0"/>
              </a:spcAft>
              <a:defRPr/>
            </a:pPr>
            <a:r>
              <a:rPr lang="es-ES" sz="2000" b="1" dirty="0" smtClean="0">
                <a:solidFill>
                  <a:schemeClr val="accent1">
                    <a:tint val="83000"/>
                    <a:satMod val="150000"/>
                  </a:schemeClr>
                </a:solidFill>
              </a:rPr>
              <a:t>TIRO CON LA PARTE EXTERNA</a:t>
            </a:r>
            <a:endParaRPr lang="es-ES" sz="2000" b="1" dirty="0">
              <a:solidFill>
                <a:schemeClr val="accent1">
                  <a:tint val="83000"/>
                  <a:satMod val="150000"/>
                </a:schemeClr>
              </a:solidFill>
            </a:endParaRPr>
          </a:p>
        </p:txBody>
      </p:sp>
      <p:sp>
        <p:nvSpPr>
          <p:cNvPr id="3" name="2 Marcador de contenido"/>
          <p:cNvSpPr>
            <a:spLocks noGrp="1"/>
          </p:cNvSpPr>
          <p:nvPr>
            <p:ph idx="1"/>
          </p:nvPr>
        </p:nvSpPr>
        <p:spPr>
          <a:xfrm>
            <a:off x="428625" y="1214438"/>
            <a:ext cx="8229600" cy="1785937"/>
          </a:xfrm>
        </p:spPr>
        <p:txBody>
          <a:bodyPr>
            <a:normAutofit/>
          </a:bodyPr>
          <a:lstStyle/>
          <a:p>
            <a:pPr marL="448056" indent="-384048" eaLnBrk="1" fontAlgn="auto" hangingPunct="1">
              <a:spcAft>
                <a:spcPts val="0"/>
              </a:spcAft>
              <a:buFont typeface="Wingdings 2"/>
              <a:buNone/>
              <a:defRPr/>
            </a:pPr>
            <a:r>
              <a:rPr lang="es-ES" dirty="0" smtClean="0"/>
              <a:t/>
            </a:r>
            <a:br>
              <a:rPr lang="es-ES" dirty="0" smtClean="0"/>
            </a:br>
            <a:r>
              <a:rPr lang="es-ES" sz="2000" dirty="0" smtClean="0">
                <a:solidFill>
                  <a:schemeClr val="accent1">
                    <a:lumMod val="60000"/>
                    <a:lumOff val="40000"/>
                  </a:schemeClr>
                </a:solidFill>
              </a:rPr>
              <a:t>Colocar el pie de apoyo junto al balón, las puntas de los pies deben orientarse a unos 15-30 grados de su objetivo. Esto le permitirá darle al objetivo, golpeando el balón con la parte externa.</a:t>
            </a:r>
          </a:p>
          <a:p>
            <a:pPr marL="448056" indent="-384048" eaLnBrk="1" fontAlgn="auto" hangingPunct="1">
              <a:spcAft>
                <a:spcPts val="0"/>
              </a:spcAft>
              <a:buFont typeface="Wingdings 2"/>
              <a:buChar char=""/>
              <a:defRPr/>
            </a:pPr>
            <a:endParaRPr lang="es-ES" dirty="0"/>
          </a:p>
        </p:txBody>
      </p:sp>
      <p:pic>
        <p:nvPicPr>
          <p:cNvPr id="39939" name="Picture 2" descr="kick-outside-s"/>
          <p:cNvPicPr>
            <a:picLocks noChangeAspect="1" noChangeArrowheads="1"/>
          </p:cNvPicPr>
          <p:nvPr/>
        </p:nvPicPr>
        <p:blipFill>
          <a:blip r:embed="rId4"/>
          <a:srcRect/>
          <a:stretch>
            <a:fillRect/>
          </a:stretch>
        </p:blipFill>
        <p:spPr bwMode="auto">
          <a:xfrm>
            <a:off x="1643063" y="3643313"/>
            <a:ext cx="1857375" cy="1928812"/>
          </a:xfrm>
          <a:prstGeom prst="rect">
            <a:avLst/>
          </a:prstGeom>
          <a:noFill/>
          <a:ln w="9525">
            <a:noFill/>
            <a:miter lim="800000"/>
            <a:headEnd/>
            <a:tailEnd/>
          </a:ln>
        </p:spPr>
      </p:pic>
      <p:pic>
        <p:nvPicPr>
          <p:cNvPr id="39940" name="4 Imagen" descr="DSC00201.JPG"/>
          <p:cNvPicPr>
            <a:picLocks noChangeAspect="1"/>
          </p:cNvPicPr>
          <p:nvPr/>
        </p:nvPicPr>
        <p:blipFill>
          <a:blip r:embed="rId5"/>
          <a:srcRect/>
          <a:stretch>
            <a:fillRect/>
          </a:stretch>
        </p:blipFill>
        <p:spPr bwMode="auto">
          <a:xfrm>
            <a:off x="4643438" y="3643313"/>
            <a:ext cx="1857375" cy="1928812"/>
          </a:xfrm>
          <a:prstGeom prst="rect">
            <a:avLst/>
          </a:prstGeom>
          <a:noFill/>
          <a:ln w="9525">
            <a:noFill/>
            <a:miter lim="800000"/>
            <a:headEnd/>
            <a:tailEnd/>
          </a:ln>
        </p:spPr>
      </p:pic>
      <p:pic>
        <p:nvPicPr>
          <p:cNvPr id="37894" name="09_oica la o senhor vinho_mariza_fado em mim.mp3">
            <a:hlinkClick r:id="" action="ppaction://media"/>
          </p:cNvPr>
          <p:cNvPicPr>
            <a:picLocks noRot="1" noChangeAspect="1" noChangeArrowheads="1"/>
          </p:cNvPicPr>
          <p:nvPr>
            <a:audioFile r:link="rId1"/>
          </p:nvPr>
        </p:nvPicPr>
        <p:blipFill>
          <a:blip r:embed="rId6"/>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945" fill="hold"/>
                                        <p:tgtEl>
                                          <p:spTgt spid="3789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789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875490"/>
          </a:xfrm>
        </p:spPr>
        <p:txBody>
          <a:bodyPr/>
          <a:lstStyle/>
          <a:p>
            <a:pPr marL="484632" indent="0" eaLnBrk="1" fontAlgn="auto" hangingPunct="1">
              <a:spcAft>
                <a:spcPts val="0"/>
              </a:spcAft>
              <a:defRPr/>
            </a:pPr>
            <a:r>
              <a:rPr lang="es-ES" sz="2400" b="1" dirty="0" smtClean="0">
                <a:solidFill>
                  <a:schemeClr val="accent1">
                    <a:tint val="83000"/>
                    <a:satMod val="150000"/>
                  </a:schemeClr>
                </a:solidFill>
              </a:rPr>
              <a:t>TIRO CON EFECTO</a:t>
            </a:r>
            <a:endParaRPr lang="es-ES" sz="2400" b="1" dirty="0">
              <a:solidFill>
                <a:schemeClr val="accent1">
                  <a:tint val="83000"/>
                  <a:satMod val="150000"/>
                </a:schemeClr>
              </a:solidFill>
            </a:endParaRPr>
          </a:p>
        </p:txBody>
      </p:sp>
      <p:sp>
        <p:nvSpPr>
          <p:cNvPr id="3" name="2 Marcador de contenido"/>
          <p:cNvSpPr>
            <a:spLocks noGrp="1"/>
          </p:cNvSpPr>
          <p:nvPr>
            <p:ph idx="1"/>
          </p:nvPr>
        </p:nvSpPr>
        <p:spPr>
          <a:xfrm>
            <a:off x="457200" y="1143000"/>
            <a:ext cx="8229600" cy="3143250"/>
          </a:xfrm>
        </p:spPr>
        <p:txBody>
          <a:bodyPr>
            <a:normAutofit/>
          </a:bodyPr>
          <a:lstStyle/>
          <a:p>
            <a:pPr marL="448056" indent="-384048" eaLnBrk="1" fontAlgn="auto" hangingPunct="1">
              <a:spcAft>
                <a:spcPts val="0"/>
              </a:spcAft>
              <a:buFont typeface="Wingdings 2"/>
              <a:buNone/>
              <a:defRPr/>
            </a:pPr>
            <a:r>
              <a:rPr lang="es-ES" sz="2000" dirty="0" smtClean="0">
                <a:solidFill>
                  <a:schemeClr val="accent1">
                    <a:lumMod val="60000"/>
                    <a:lumOff val="40000"/>
                  </a:schemeClr>
                </a:solidFill>
              </a:rPr>
              <a:t>      Ubicar el pie de apoyo en la parte interna del balón con las puntas de los pies apuntando a su objetivo o un tanto al lado de éste, dependiendo en la dirección de la curva que se desea. Para ganar potencia, llevar la pierna de pateo hacia atrás, pero no mucho o se perderá puntería. Lanzar la pierna de pateo y golpear el balón con la parte superior de su dedo gordo. Golpear de forma “cortante” el balón no en el centro sino abajo y hacia el lado, de tal forma que el efecto se produzca. Seguir la dirección de la patada (no directamente en dirección al objetivo).</a:t>
            </a:r>
            <a:endParaRPr lang="es-ES" sz="2000" dirty="0">
              <a:solidFill>
                <a:schemeClr val="accent1">
                  <a:lumMod val="60000"/>
                  <a:lumOff val="40000"/>
                </a:schemeClr>
              </a:solidFill>
            </a:endParaRPr>
          </a:p>
        </p:txBody>
      </p:sp>
      <p:pic>
        <p:nvPicPr>
          <p:cNvPr id="40963" name="Picture 2" descr="kick-incurve-s"/>
          <p:cNvPicPr>
            <a:picLocks noChangeAspect="1" noChangeArrowheads="1"/>
          </p:cNvPicPr>
          <p:nvPr/>
        </p:nvPicPr>
        <p:blipFill>
          <a:blip r:embed="rId4"/>
          <a:srcRect/>
          <a:stretch>
            <a:fillRect/>
          </a:stretch>
        </p:blipFill>
        <p:spPr bwMode="auto">
          <a:xfrm>
            <a:off x="3500438" y="4500563"/>
            <a:ext cx="1714500" cy="1785937"/>
          </a:xfrm>
          <a:prstGeom prst="rect">
            <a:avLst/>
          </a:prstGeom>
          <a:noFill/>
          <a:ln w="9525">
            <a:noFill/>
            <a:miter lim="800000"/>
            <a:headEnd/>
            <a:tailEnd/>
          </a:ln>
        </p:spPr>
      </p:pic>
      <p:pic>
        <p:nvPicPr>
          <p:cNvPr id="38918" name="10 vou dar de beber a dor.mp3">
            <a:hlinkClick r:id="" action="ppaction://media"/>
          </p:cNvPr>
          <p:cNvPicPr>
            <a:picLocks noRot="1" noChangeAspect="1" noChangeArrowheads="1"/>
          </p:cNvPicPr>
          <p:nvPr>
            <a:audioFile r:link="rId1"/>
          </p:nvPr>
        </p:nvPicPr>
        <p:blipFill>
          <a:blip r:embed="rId5"/>
          <a:srcRect/>
          <a:stretch>
            <a:fillRect/>
          </a:stretch>
        </p:blipFill>
        <p:spPr bwMode="auto">
          <a:xfrm>
            <a:off x="6732588" y="5300663"/>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521" fill="hold"/>
                                        <p:tgtEl>
                                          <p:spTgt spid="389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891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946928"/>
          </a:xfrm>
        </p:spPr>
        <p:txBody>
          <a:bodyPr/>
          <a:lstStyle/>
          <a:p>
            <a:pPr marL="484632" indent="0" eaLnBrk="1" fontAlgn="auto" hangingPunct="1">
              <a:spcAft>
                <a:spcPts val="0"/>
              </a:spcAft>
              <a:defRPr/>
            </a:pPr>
            <a:r>
              <a:rPr lang="es-ES" sz="2400" b="1" dirty="0" smtClean="0">
                <a:solidFill>
                  <a:schemeClr val="accent1">
                    <a:tint val="83000"/>
                    <a:satMod val="150000"/>
                  </a:schemeClr>
                </a:solidFill>
              </a:rPr>
              <a:t>TIRO PICADO</a:t>
            </a:r>
            <a:endParaRPr lang="es-ES" sz="2400" b="1" dirty="0">
              <a:solidFill>
                <a:schemeClr val="accent1">
                  <a:tint val="83000"/>
                  <a:satMod val="150000"/>
                </a:schemeClr>
              </a:solidFill>
            </a:endParaRPr>
          </a:p>
        </p:txBody>
      </p:sp>
      <p:sp>
        <p:nvSpPr>
          <p:cNvPr id="3" name="2 Marcador de contenido"/>
          <p:cNvSpPr>
            <a:spLocks noGrp="1"/>
          </p:cNvSpPr>
          <p:nvPr>
            <p:ph idx="1"/>
          </p:nvPr>
        </p:nvSpPr>
        <p:spPr>
          <a:xfrm>
            <a:off x="457200" y="1500188"/>
            <a:ext cx="8229600" cy="2143125"/>
          </a:xfrm>
        </p:spPr>
        <p:txBody>
          <a:bodyPr>
            <a:normAutofit/>
          </a:bodyPr>
          <a:lstStyle/>
          <a:p>
            <a:pPr marL="448056" indent="-384048" eaLnBrk="1" fontAlgn="auto" hangingPunct="1">
              <a:spcAft>
                <a:spcPts val="0"/>
              </a:spcAft>
              <a:buFont typeface="Wingdings 2"/>
              <a:buNone/>
              <a:defRPr/>
            </a:pPr>
            <a:r>
              <a:rPr lang="es-ES" sz="2000" dirty="0" smtClean="0">
                <a:solidFill>
                  <a:schemeClr val="accent1">
                    <a:lumMod val="60000"/>
                    <a:lumOff val="40000"/>
                  </a:schemeClr>
                </a:solidFill>
              </a:rPr>
              <a:t>      Su pie de apoyo debe estar ubicado junto al balón con las puntas de los pies apuntando al objetivo. Rápidamente mande atrás su pie de pateo y luego adelante sin mover el muslo. Bruscamente golpee el balón desde abajo con la punta del pie. Esto producirá un balón elevado que gira verticalmente.</a:t>
            </a:r>
            <a:endParaRPr lang="es-ES" sz="2000" dirty="0">
              <a:solidFill>
                <a:schemeClr val="accent1">
                  <a:lumMod val="60000"/>
                  <a:lumOff val="40000"/>
                </a:schemeClr>
              </a:solidFill>
            </a:endParaRPr>
          </a:p>
        </p:txBody>
      </p:sp>
      <p:pic>
        <p:nvPicPr>
          <p:cNvPr id="41987" name="Picture 2" descr="kick-chip-s"/>
          <p:cNvPicPr>
            <a:picLocks noChangeAspect="1" noChangeArrowheads="1"/>
          </p:cNvPicPr>
          <p:nvPr/>
        </p:nvPicPr>
        <p:blipFill>
          <a:blip r:embed="rId4"/>
          <a:srcRect/>
          <a:stretch>
            <a:fillRect/>
          </a:stretch>
        </p:blipFill>
        <p:spPr bwMode="auto">
          <a:xfrm>
            <a:off x="3643313" y="3857625"/>
            <a:ext cx="1357312" cy="2000250"/>
          </a:xfrm>
          <a:prstGeom prst="rect">
            <a:avLst/>
          </a:prstGeom>
          <a:noFill/>
          <a:ln w="9525">
            <a:noFill/>
            <a:miter lim="800000"/>
            <a:headEnd/>
            <a:tailEnd/>
          </a:ln>
        </p:spPr>
      </p:pic>
      <p:pic>
        <p:nvPicPr>
          <p:cNvPr id="39941" name="12 - fado tordo.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856" fill="hold"/>
                                        <p:tgtEl>
                                          <p:spTgt spid="399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994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804052"/>
          </a:xfrm>
        </p:spPr>
        <p:txBody>
          <a:bodyPr/>
          <a:lstStyle/>
          <a:p>
            <a:pPr marL="484632" indent="0" eaLnBrk="1" fontAlgn="auto" hangingPunct="1">
              <a:spcAft>
                <a:spcPts val="0"/>
              </a:spcAft>
              <a:defRPr/>
            </a:pPr>
            <a:r>
              <a:rPr lang="es-ES" sz="2400" b="1" dirty="0" smtClean="0">
                <a:solidFill>
                  <a:schemeClr val="accent1">
                    <a:lumMod val="60000"/>
                    <a:lumOff val="40000"/>
                  </a:schemeClr>
                </a:solidFill>
              </a:rPr>
              <a:t>LA VOLEA</a:t>
            </a:r>
            <a:endParaRPr lang="es-ES" sz="2400" b="1" dirty="0">
              <a:solidFill>
                <a:schemeClr val="accent1">
                  <a:lumMod val="60000"/>
                  <a:lumOff val="40000"/>
                </a:schemeClr>
              </a:solidFill>
            </a:endParaRPr>
          </a:p>
        </p:txBody>
      </p:sp>
      <p:sp>
        <p:nvSpPr>
          <p:cNvPr id="3" name="2 Marcador de contenido"/>
          <p:cNvSpPr>
            <a:spLocks noGrp="1"/>
          </p:cNvSpPr>
          <p:nvPr>
            <p:ph idx="1"/>
          </p:nvPr>
        </p:nvSpPr>
        <p:spPr>
          <a:xfrm>
            <a:off x="457200" y="928688"/>
            <a:ext cx="8229600" cy="3214687"/>
          </a:xfrm>
        </p:spPr>
        <p:txBody>
          <a:bodyPr>
            <a:normAutofit/>
          </a:bodyPr>
          <a:lstStyle/>
          <a:p>
            <a:pPr marL="448056" indent="-384048" eaLnBrk="1" fontAlgn="auto" hangingPunct="1">
              <a:spcAft>
                <a:spcPts val="0"/>
              </a:spcAft>
              <a:buFont typeface="Wingdings 2"/>
              <a:buNone/>
              <a:defRPr/>
            </a:pPr>
            <a:r>
              <a:rPr lang="es-ES" sz="2000" dirty="0" smtClean="0">
                <a:solidFill>
                  <a:schemeClr val="accent1">
                    <a:lumMod val="60000"/>
                    <a:lumOff val="40000"/>
                  </a:schemeClr>
                </a:solidFill>
              </a:rPr>
              <a:t>     La volea es un disparo usado cuando la bola está en el aire. En términos de técnica, sigue los mismos principios del golpe con el empeine. El producir una buena volea está muy determinado por el momento en que se hace. Concentrarse en cuándo patear en vez de dónde golpear el balón o en tratar de golpearlo muy fuerte. Si se golpea el balón en el momento correcto, éste tendrá suficiente potencia y se tendrá más control en su dirección. No inclinarse hacia atrás cuando se use esta técnica porque entonces se levantará el balón </a:t>
            </a:r>
            <a:endParaRPr lang="es-ES" sz="2000" dirty="0">
              <a:solidFill>
                <a:schemeClr val="accent1">
                  <a:lumMod val="60000"/>
                  <a:lumOff val="40000"/>
                </a:schemeClr>
              </a:solidFill>
            </a:endParaRPr>
          </a:p>
        </p:txBody>
      </p:sp>
      <p:pic>
        <p:nvPicPr>
          <p:cNvPr id="43011" name="Imagen 3"/>
          <p:cNvPicPr>
            <a:picLocks noChangeAspect="1" noChangeArrowheads="1"/>
          </p:cNvPicPr>
          <p:nvPr/>
        </p:nvPicPr>
        <p:blipFill>
          <a:blip r:embed="rId4"/>
          <a:srcRect/>
          <a:stretch>
            <a:fillRect/>
          </a:stretch>
        </p:blipFill>
        <p:spPr bwMode="auto">
          <a:xfrm>
            <a:off x="3714750" y="4071938"/>
            <a:ext cx="2057400" cy="2428875"/>
          </a:xfrm>
          <a:prstGeom prst="rect">
            <a:avLst/>
          </a:prstGeom>
          <a:noFill/>
          <a:ln w="9525">
            <a:noFill/>
            <a:miter lim="800000"/>
            <a:headEnd/>
            <a:tailEnd/>
          </a:ln>
        </p:spPr>
      </p:pic>
      <p:pic>
        <p:nvPicPr>
          <p:cNvPr id="40965" name="13 coimbra(2).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674" fill="hold"/>
                                        <p:tgtEl>
                                          <p:spTgt spid="409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096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229600" cy="1357322"/>
          </a:xfrm>
        </p:spPr>
        <p:txBody>
          <a:bodyPr/>
          <a:lstStyle/>
          <a:p>
            <a:pPr marL="484632" indent="0" eaLnBrk="1" fontAlgn="auto" hangingPunct="1">
              <a:spcAft>
                <a:spcPts val="0"/>
              </a:spcAft>
              <a:defRPr/>
            </a:pPr>
            <a:r>
              <a:rPr lang="es-ES" sz="2000" b="1" dirty="0" smtClean="0">
                <a:solidFill>
                  <a:schemeClr val="accent1">
                    <a:lumMod val="60000"/>
                    <a:lumOff val="40000"/>
                  </a:schemeClr>
                </a:solidFill>
              </a:rPr>
              <a:t>PUNTERA, PLANTA, TALÓN:</a:t>
            </a:r>
            <a:r>
              <a:rPr lang="es-ES" sz="2400" b="1" dirty="0" smtClean="0">
                <a:solidFill>
                  <a:schemeClr val="accent1">
                    <a:lumMod val="60000"/>
                    <a:lumOff val="40000"/>
                  </a:schemeClr>
                </a:solidFill>
              </a:rPr>
              <a:t/>
            </a:r>
            <a:br>
              <a:rPr lang="es-ES" sz="2400" b="1" dirty="0" smtClean="0">
                <a:solidFill>
                  <a:schemeClr val="accent1">
                    <a:lumMod val="60000"/>
                    <a:lumOff val="40000"/>
                  </a:schemeClr>
                </a:solidFill>
              </a:rPr>
            </a:br>
            <a:r>
              <a:rPr lang="es-ES" sz="2000" dirty="0" smtClean="0">
                <a:solidFill>
                  <a:schemeClr val="accent1">
                    <a:lumMod val="20000"/>
                    <a:lumOff val="80000"/>
                  </a:schemeClr>
                </a:solidFill>
              </a:rPr>
              <a:t>Son recursos cuando no se puede por circunstancias un tiro normal.</a:t>
            </a:r>
            <a:endParaRPr lang="es-ES" sz="2000" dirty="0">
              <a:solidFill>
                <a:schemeClr val="accent1">
                  <a:lumMod val="20000"/>
                  <a:lumOff val="80000"/>
                </a:schemeClr>
              </a:solidFill>
            </a:endParaRPr>
          </a:p>
        </p:txBody>
      </p:sp>
      <p:sp>
        <p:nvSpPr>
          <p:cNvPr id="3" name="2 Marcador de contenido"/>
          <p:cNvSpPr>
            <a:spLocks noGrp="1"/>
          </p:cNvSpPr>
          <p:nvPr>
            <p:ph idx="1"/>
          </p:nvPr>
        </p:nvSpPr>
        <p:spPr>
          <a:xfrm>
            <a:off x="457200" y="1643063"/>
            <a:ext cx="8229600" cy="1857375"/>
          </a:xfrm>
        </p:spPr>
        <p:txBody>
          <a:bodyPr>
            <a:normAutofit/>
          </a:bodyPr>
          <a:lstStyle/>
          <a:p>
            <a:pPr marL="448056" indent="-384048" eaLnBrk="1" fontAlgn="auto" hangingPunct="1">
              <a:spcAft>
                <a:spcPts val="0"/>
              </a:spcAft>
              <a:buFont typeface="Wingdings 2"/>
              <a:buNone/>
              <a:defRPr/>
            </a:pPr>
            <a:r>
              <a:rPr lang="es-ES" sz="2000" b="1" dirty="0" smtClean="0">
                <a:solidFill>
                  <a:schemeClr val="accent1">
                    <a:lumMod val="60000"/>
                    <a:lumOff val="40000"/>
                  </a:schemeClr>
                </a:solidFill>
              </a:rPr>
              <a:t>      TIRO POR ENCIMA DE LA CABEZA (CHILENA):</a:t>
            </a:r>
          </a:p>
          <a:p>
            <a:pPr marL="448056" indent="-384048" eaLnBrk="1" fontAlgn="auto" hangingPunct="1">
              <a:spcAft>
                <a:spcPts val="0"/>
              </a:spcAft>
              <a:buFont typeface="Wingdings 2"/>
              <a:buNone/>
              <a:defRPr/>
            </a:pPr>
            <a:r>
              <a:rPr lang="es-ES" sz="2000" b="1" dirty="0" smtClean="0">
                <a:solidFill>
                  <a:schemeClr val="accent1">
                    <a:lumMod val="60000"/>
                    <a:lumOff val="40000"/>
                  </a:schemeClr>
                </a:solidFill>
              </a:rPr>
              <a:t>      </a:t>
            </a:r>
            <a:r>
              <a:rPr lang="es-ES" sz="2000" dirty="0" smtClean="0">
                <a:solidFill>
                  <a:schemeClr val="accent1">
                    <a:lumMod val="60000"/>
                    <a:lumOff val="40000"/>
                  </a:schemeClr>
                </a:solidFill>
              </a:rPr>
              <a:t>Para balones altos por encima de la cabeza.</a:t>
            </a:r>
          </a:p>
          <a:p>
            <a:pPr marL="448056" indent="-384048" eaLnBrk="1" fontAlgn="auto" hangingPunct="1">
              <a:spcAft>
                <a:spcPts val="0"/>
              </a:spcAft>
              <a:buFont typeface="Wingdings 2"/>
              <a:buNone/>
              <a:defRPr/>
            </a:pPr>
            <a:r>
              <a:rPr lang="es-ES" sz="2000" b="1" dirty="0" smtClean="0">
                <a:solidFill>
                  <a:schemeClr val="accent1">
                    <a:lumMod val="60000"/>
                    <a:lumOff val="40000"/>
                  </a:schemeClr>
                </a:solidFill>
              </a:rPr>
              <a:t>      TIRO A BOTE PRONTO:</a:t>
            </a:r>
          </a:p>
          <a:p>
            <a:pPr marL="448056" indent="-384048" eaLnBrk="1" fontAlgn="auto" hangingPunct="1">
              <a:spcAft>
                <a:spcPts val="0"/>
              </a:spcAft>
              <a:buFont typeface="Wingdings 2"/>
              <a:buNone/>
              <a:defRPr/>
            </a:pPr>
            <a:r>
              <a:rPr lang="es-ES" sz="2000" b="1" dirty="0" smtClean="0">
                <a:solidFill>
                  <a:schemeClr val="accent1">
                    <a:lumMod val="60000"/>
                    <a:lumOff val="40000"/>
                  </a:schemeClr>
                </a:solidFill>
              </a:rPr>
              <a:t>      </a:t>
            </a:r>
            <a:r>
              <a:rPr lang="es-ES" sz="2000" dirty="0" smtClean="0">
                <a:solidFill>
                  <a:schemeClr val="accent1">
                    <a:lumMod val="60000"/>
                    <a:lumOff val="40000"/>
                  </a:schemeClr>
                </a:solidFill>
              </a:rPr>
              <a:t>Es el golpeo al balón en el momento en el que este tiende a subir después de botar.</a:t>
            </a:r>
          </a:p>
          <a:p>
            <a:pPr marL="448056" indent="-384048" eaLnBrk="1" fontAlgn="auto" hangingPunct="1">
              <a:spcAft>
                <a:spcPts val="0"/>
              </a:spcAft>
              <a:buFont typeface="Wingdings 2"/>
              <a:buNone/>
              <a:defRPr/>
            </a:pPr>
            <a:endParaRPr lang="es-ES" sz="2400" b="1" dirty="0">
              <a:solidFill>
                <a:schemeClr val="accent1">
                  <a:lumMod val="60000"/>
                  <a:lumOff val="40000"/>
                </a:schemeClr>
              </a:solidFill>
            </a:endParaRPr>
          </a:p>
        </p:txBody>
      </p:sp>
      <p:pic>
        <p:nvPicPr>
          <p:cNvPr id="44035" name="Imagen 4"/>
          <p:cNvPicPr>
            <a:picLocks noChangeAspect="1" noChangeArrowheads="1"/>
          </p:cNvPicPr>
          <p:nvPr/>
        </p:nvPicPr>
        <p:blipFill>
          <a:blip r:embed="rId4"/>
          <a:srcRect/>
          <a:stretch>
            <a:fillRect/>
          </a:stretch>
        </p:blipFill>
        <p:spPr bwMode="auto">
          <a:xfrm>
            <a:off x="2928938" y="3571875"/>
            <a:ext cx="2981325" cy="2786063"/>
          </a:xfrm>
          <a:prstGeom prst="rect">
            <a:avLst/>
          </a:prstGeom>
          <a:noFill/>
          <a:ln w="9525">
            <a:noFill/>
            <a:miter lim="800000"/>
            <a:headEnd/>
            <a:tailEnd/>
          </a:ln>
        </p:spPr>
      </p:pic>
      <p:pic>
        <p:nvPicPr>
          <p:cNvPr id="41989" name="16 mafalda arnauth - para maria.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925" fill="hold"/>
                                        <p:tgtEl>
                                          <p:spTgt spid="419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198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714380"/>
          </a:xfrm>
        </p:spPr>
        <p:txBody>
          <a:bodyPr>
            <a:normAutofit fontScale="90000"/>
          </a:bodyPr>
          <a:lstStyle/>
          <a:p>
            <a:pPr marL="484632" indent="0" eaLnBrk="1" fontAlgn="auto" hangingPunct="1">
              <a:spcAft>
                <a:spcPts val="0"/>
              </a:spcAft>
              <a:defRPr/>
            </a:pPr>
            <a:r>
              <a:rPr lang="es-ES" sz="2400" dirty="0" smtClean="0">
                <a:solidFill>
                  <a:schemeClr val="accent1">
                    <a:tint val="83000"/>
                    <a:satMod val="150000"/>
                  </a:schemeClr>
                </a:solidFill>
              </a:rPr>
              <a:t/>
            </a:r>
            <a:br>
              <a:rPr lang="es-ES" sz="2400" dirty="0" smtClean="0">
                <a:solidFill>
                  <a:schemeClr val="accent1">
                    <a:tint val="83000"/>
                    <a:satMod val="150000"/>
                  </a:schemeClr>
                </a:solidFill>
              </a:rPr>
            </a:br>
            <a:r>
              <a:rPr lang="es-ES" sz="2400" dirty="0" smtClean="0">
                <a:solidFill>
                  <a:schemeClr val="accent1">
                    <a:tint val="83000"/>
                    <a:satMod val="150000"/>
                  </a:schemeClr>
                </a:solidFill>
              </a:rPr>
              <a:t/>
            </a:r>
            <a:br>
              <a:rPr lang="es-ES" sz="2400" dirty="0" smtClean="0">
                <a:solidFill>
                  <a:schemeClr val="accent1">
                    <a:tint val="83000"/>
                    <a:satMod val="150000"/>
                  </a:schemeClr>
                </a:solidFill>
              </a:rPr>
            </a:br>
            <a:r>
              <a:rPr lang="es-ES" sz="2400" b="1" dirty="0" smtClean="0">
                <a:solidFill>
                  <a:schemeClr val="accent1">
                    <a:tint val="83000"/>
                    <a:satMod val="150000"/>
                  </a:schemeClr>
                </a:solidFill>
              </a:rPr>
              <a:t>TIRO DE CABEZA</a:t>
            </a:r>
            <a:r>
              <a:rPr lang="es-ES" sz="2400" dirty="0" smtClean="0">
                <a:solidFill>
                  <a:schemeClr val="accent1">
                    <a:tint val="83000"/>
                    <a:satMod val="150000"/>
                  </a:schemeClr>
                </a:solidFill>
              </a:rPr>
              <a:t/>
            </a:r>
            <a:br>
              <a:rPr lang="es-ES" sz="2400" dirty="0" smtClean="0">
                <a:solidFill>
                  <a:schemeClr val="accent1">
                    <a:tint val="83000"/>
                    <a:satMod val="150000"/>
                  </a:schemeClr>
                </a:solidFill>
              </a:rPr>
            </a:br>
            <a:r>
              <a:rPr lang="es-ES" sz="2400" dirty="0" smtClean="0">
                <a:solidFill>
                  <a:schemeClr val="accent1">
                    <a:tint val="83000"/>
                    <a:satMod val="150000"/>
                  </a:schemeClr>
                </a:solidFill>
              </a:rPr>
              <a:t/>
            </a:r>
            <a:br>
              <a:rPr lang="es-ES" sz="2400" dirty="0" smtClean="0">
                <a:solidFill>
                  <a:schemeClr val="accent1">
                    <a:tint val="83000"/>
                    <a:satMod val="150000"/>
                  </a:schemeClr>
                </a:solidFill>
              </a:rPr>
            </a:br>
            <a:endParaRPr lang="es-ES" sz="2400" dirty="0">
              <a:solidFill>
                <a:schemeClr val="accent1">
                  <a:tint val="83000"/>
                  <a:satMod val="150000"/>
                </a:schemeClr>
              </a:solidFill>
            </a:endParaRPr>
          </a:p>
        </p:txBody>
      </p:sp>
      <p:sp>
        <p:nvSpPr>
          <p:cNvPr id="3" name="2 Marcador de contenido"/>
          <p:cNvSpPr>
            <a:spLocks noGrp="1"/>
          </p:cNvSpPr>
          <p:nvPr>
            <p:ph idx="1"/>
          </p:nvPr>
        </p:nvSpPr>
        <p:spPr>
          <a:xfrm>
            <a:off x="457200" y="1071563"/>
            <a:ext cx="6400800" cy="5054600"/>
          </a:xfrm>
        </p:spPr>
        <p:txBody>
          <a:bodyPr>
            <a:normAutofit fontScale="92500" lnSpcReduction="10000"/>
          </a:bodyPr>
          <a:lstStyle/>
          <a:p>
            <a:pPr marL="822960" lvl="1" eaLnBrk="1" fontAlgn="auto" hangingPunct="1">
              <a:spcAft>
                <a:spcPts val="0"/>
              </a:spcAft>
              <a:buFont typeface="Verdana"/>
              <a:buNone/>
              <a:defRPr/>
            </a:pPr>
            <a:r>
              <a:rPr lang="es-ES" sz="1800" b="1" dirty="0" smtClean="0">
                <a:solidFill>
                  <a:schemeClr val="accent1">
                    <a:lumMod val="60000"/>
                    <a:lumOff val="40000"/>
                  </a:schemeClr>
                </a:solidFill>
              </a:rPr>
              <a:t>FRONTAL</a:t>
            </a:r>
            <a:r>
              <a:rPr lang="es-ES" sz="1800" dirty="0" smtClean="0"/>
              <a:t> </a:t>
            </a:r>
            <a:r>
              <a:rPr lang="es-ES" sz="1800" dirty="0" smtClean="0">
                <a:solidFill>
                  <a:schemeClr val="accent1">
                    <a:lumMod val="40000"/>
                    <a:lumOff val="60000"/>
                  </a:schemeClr>
                </a:solidFill>
              </a:rPr>
              <a:t>Para cabecear el balón con  potencia es necesario arquearse hacia atrás y enviar la cabeza hacia adelante. Cuando se cabecea de esta forma, debe mantener sus hombros nivelados y perpendiculares a su objetivo. El contacto debe hacerse con el centro de la frente.</a:t>
            </a:r>
            <a:r>
              <a:rPr lang="es-ES" sz="2000" dirty="0" smtClean="0">
                <a:solidFill>
                  <a:schemeClr val="accent1">
                    <a:lumMod val="40000"/>
                    <a:lumOff val="60000"/>
                  </a:schemeClr>
                </a:solidFill>
              </a:rPr>
              <a:t/>
            </a:r>
            <a:br>
              <a:rPr lang="es-ES" sz="2000" dirty="0" smtClean="0">
                <a:solidFill>
                  <a:schemeClr val="accent1">
                    <a:lumMod val="40000"/>
                    <a:lumOff val="60000"/>
                  </a:schemeClr>
                </a:solidFill>
              </a:rPr>
            </a:br>
            <a:endParaRPr lang="es-ES" sz="1800" b="1" dirty="0" smtClean="0">
              <a:solidFill>
                <a:schemeClr val="accent1">
                  <a:lumMod val="40000"/>
                  <a:lumOff val="60000"/>
                </a:schemeClr>
              </a:solidFill>
            </a:endParaRPr>
          </a:p>
          <a:p>
            <a:pPr marL="822960" lvl="1" eaLnBrk="1" fontAlgn="auto" hangingPunct="1">
              <a:spcAft>
                <a:spcPts val="0"/>
              </a:spcAft>
              <a:buFont typeface="Verdana"/>
              <a:buNone/>
              <a:defRPr/>
            </a:pPr>
            <a:r>
              <a:rPr lang="es-ES" sz="1800" b="1" dirty="0" smtClean="0">
                <a:solidFill>
                  <a:schemeClr val="accent1">
                    <a:lumMod val="60000"/>
                    <a:lumOff val="40000"/>
                  </a:schemeClr>
                </a:solidFill>
              </a:rPr>
              <a:t>LATERAL </a:t>
            </a:r>
            <a:r>
              <a:rPr lang="es-ES" sz="1800" dirty="0" smtClean="0">
                <a:solidFill>
                  <a:schemeClr val="accent1">
                    <a:lumMod val="40000"/>
                    <a:lumOff val="60000"/>
                  </a:schemeClr>
                </a:solidFill>
              </a:rPr>
              <a:t>Cuando ejecute un cabeceo de lado, debe girar su cabeza en la dirección de su objetivo. Este movimiento redirige el balón que viene.</a:t>
            </a:r>
            <a:endParaRPr lang="es-ES" sz="1600" dirty="0" smtClean="0">
              <a:solidFill>
                <a:srgbClr val="FF0000"/>
              </a:solidFill>
            </a:endParaRPr>
          </a:p>
          <a:p>
            <a:pPr marL="822960" lvl="1" eaLnBrk="1" fontAlgn="auto" hangingPunct="1">
              <a:spcAft>
                <a:spcPts val="0"/>
              </a:spcAft>
              <a:buFont typeface="Verdana"/>
              <a:buNone/>
              <a:defRPr/>
            </a:pPr>
            <a:endParaRPr lang="es-ES" sz="1600" dirty="0" smtClean="0">
              <a:solidFill>
                <a:srgbClr val="FF0000"/>
              </a:solidFill>
            </a:endParaRPr>
          </a:p>
          <a:p>
            <a:pPr marL="822960" lvl="1" eaLnBrk="1" fontAlgn="auto" hangingPunct="1">
              <a:spcAft>
                <a:spcPts val="0"/>
              </a:spcAft>
              <a:buFont typeface="Verdana"/>
              <a:buNone/>
              <a:defRPr/>
            </a:pPr>
            <a:r>
              <a:rPr lang="es-ES" sz="1800" b="1" dirty="0" smtClean="0">
                <a:solidFill>
                  <a:schemeClr val="accent1">
                    <a:lumMod val="40000"/>
                    <a:lumOff val="60000"/>
                  </a:schemeClr>
                </a:solidFill>
              </a:rPr>
              <a:t> </a:t>
            </a:r>
            <a:r>
              <a:rPr lang="es-ES" sz="1800" b="1" dirty="0" smtClean="0">
                <a:solidFill>
                  <a:schemeClr val="accent1">
                    <a:lumMod val="60000"/>
                    <a:lumOff val="40000"/>
                  </a:schemeClr>
                </a:solidFill>
              </a:rPr>
              <a:t>EN PLANCHA</a:t>
            </a:r>
            <a:r>
              <a:rPr lang="es-ES" sz="1800" dirty="0" smtClean="0">
                <a:solidFill>
                  <a:schemeClr val="accent1">
                    <a:lumMod val="40000"/>
                    <a:lumOff val="60000"/>
                  </a:schemeClr>
                </a:solidFill>
              </a:rPr>
              <a:t> En esta técnica, se lanza todo el cuerpo en la trayectoria que se quiere para el balón. Los brazos deben estar listos al frente para protegerse en la caída.</a:t>
            </a:r>
            <a:endParaRPr lang="es-ES" sz="1800" b="1" dirty="0" smtClean="0">
              <a:solidFill>
                <a:schemeClr val="accent1">
                  <a:lumMod val="40000"/>
                  <a:lumOff val="60000"/>
                </a:schemeClr>
              </a:solidFill>
            </a:endParaRPr>
          </a:p>
          <a:p>
            <a:pPr marL="822960" lvl="1" eaLnBrk="1" fontAlgn="auto" hangingPunct="1">
              <a:spcAft>
                <a:spcPts val="0"/>
              </a:spcAft>
              <a:buFont typeface="Verdana"/>
              <a:buNone/>
              <a:defRPr/>
            </a:pPr>
            <a:endParaRPr lang="es-ES" sz="1800" b="1" dirty="0" smtClean="0">
              <a:solidFill>
                <a:schemeClr val="accent1">
                  <a:lumMod val="40000"/>
                  <a:lumOff val="60000"/>
                </a:schemeClr>
              </a:solidFill>
            </a:endParaRPr>
          </a:p>
          <a:p>
            <a:pPr marL="822960" lvl="1" eaLnBrk="1" fontAlgn="auto" hangingPunct="1">
              <a:spcAft>
                <a:spcPts val="0"/>
              </a:spcAft>
              <a:buFont typeface="Verdana"/>
              <a:buNone/>
              <a:defRPr/>
            </a:pPr>
            <a:r>
              <a:rPr lang="es-ES" sz="1800" b="1" dirty="0" smtClean="0">
                <a:solidFill>
                  <a:schemeClr val="accent1">
                    <a:lumMod val="60000"/>
                    <a:lumOff val="40000"/>
                  </a:schemeClr>
                </a:solidFill>
              </a:rPr>
              <a:t>HACIA ATRÁS </a:t>
            </a:r>
            <a:r>
              <a:rPr lang="es-ES" sz="1600" dirty="0" smtClean="0">
                <a:solidFill>
                  <a:schemeClr val="accent1">
                    <a:lumMod val="40000"/>
                    <a:lumOff val="60000"/>
                  </a:schemeClr>
                </a:solidFill>
              </a:rPr>
              <a:t>En el cabeceo hacia atrás, se hace contacto con la parte de atrás de la cabeza. Al arquearse hacia atrás, se redirige el balón hacia atrás. Esta técnica es útil debido a su factor sorpresa.</a:t>
            </a:r>
          </a:p>
          <a:p>
            <a:pPr marL="822960" lvl="1" eaLnBrk="1" fontAlgn="auto" hangingPunct="1">
              <a:spcAft>
                <a:spcPts val="0"/>
              </a:spcAft>
              <a:buFont typeface="Verdana"/>
              <a:buNone/>
              <a:defRPr/>
            </a:pPr>
            <a:endParaRPr lang="es-ES" sz="1600" dirty="0" smtClean="0">
              <a:solidFill>
                <a:schemeClr val="accent1">
                  <a:lumMod val="60000"/>
                  <a:lumOff val="40000"/>
                </a:schemeClr>
              </a:solidFill>
            </a:endParaRPr>
          </a:p>
          <a:p>
            <a:pPr marL="1106424" lvl="2" eaLnBrk="1" fontAlgn="auto" hangingPunct="1">
              <a:spcAft>
                <a:spcPts val="0"/>
              </a:spcAft>
              <a:buFont typeface="Wingdings 2"/>
              <a:buChar char=""/>
              <a:defRPr/>
            </a:pPr>
            <a:endParaRPr lang="es-ES" sz="1600" dirty="0" smtClean="0">
              <a:solidFill>
                <a:schemeClr val="accent1">
                  <a:lumMod val="60000"/>
                  <a:lumOff val="40000"/>
                </a:schemeClr>
              </a:solidFill>
            </a:endParaRPr>
          </a:p>
          <a:p>
            <a:pPr marL="1106424" lvl="2" eaLnBrk="1" fontAlgn="auto" hangingPunct="1">
              <a:spcAft>
                <a:spcPts val="0"/>
              </a:spcAft>
              <a:buFont typeface="Wingdings 2"/>
              <a:buChar char=""/>
              <a:defRPr/>
            </a:pPr>
            <a:endParaRPr lang="es-ES" sz="1600" dirty="0" smtClean="0">
              <a:solidFill>
                <a:srgbClr val="FF0000"/>
              </a:solidFill>
            </a:endParaRPr>
          </a:p>
        </p:txBody>
      </p:sp>
      <p:pic>
        <p:nvPicPr>
          <p:cNvPr id="45059" name="Picture 3" descr="head-standard-s"/>
          <p:cNvPicPr>
            <a:picLocks noChangeAspect="1" noChangeArrowheads="1"/>
          </p:cNvPicPr>
          <p:nvPr/>
        </p:nvPicPr>
        <p:blipFill>
          <a:blip r:embed="rId4"/>
          <a:srcRect/>
          <a:stretch>
            <a:fillRect/>
          </a:stretch>
        </p:blipFill>
        <p:spPr bwMode="auto">
          <a:xfrm>
            <a:off x="7429500" y="1143000"/>
            <a:ext cx="762000" cy="1095375"/>
          </a:xfrm>
          <a:prstGeom prst="rect">
            <a:avLst/>
          </a:prstGeom>
          <a:noFill/>
          <a:ln w="9525">
            <a:noFill/>
            <a:miter lim="800000"/>
            <a:headEnd/>
            <a:tailEnd/>
          </a:ln>
        </p:spPr>
      </p:pic>
      <p:pic>
        <p:nvPicPr>
          <p:cNvPr id="45060" name="Picture 4" descr="head-dive-s"/>
          <p:cNvPicPr>
            <a:picLocks noChangeAspect="1" noChangeArrowheads="1"/>
          </p:cNvPicPr>
          <p:nvPr/>
        </p:nvPicPr>
        <p:blipFill>
          <a:blip r:embed="rId5"/>
          <a:srcRect/>
          <a:stretch>
            <a:fillRect/>
          </a:stretch>
        </p:blipFill>
        <p:spPr bwMode="auto">
          <a:xfrm>
            <a:off x="7358063" y="3786188"/>
            <a:ext cx="876300" cy="1071562"/>
          </a:xfrm>
          <a:prstGeom prst="rect">
            <a:avLst/>
          </a:prstGeom>
          <a:noFill/>
          <a:ln w="9525">
            <a:noFill/>
            <a:miter lim="800000"/>
            <a:headEnd/>
            <a:tailEnd/>
          </a:ln>
        </p:spPr>
      </p:pic>
      <p:pic>
        <p:nvPicPr>
          <p:cNvPr id="45061" name="Picture 5" descr="head-glance-s"/>
          <p:cNvPicPr>
            <a:picLocks noChangeAspect="1" noChangeArrowheads="1"/>
          </p:cNvPicPr>
          <p:nvPr/>
        </p:nvPicPr>
        <p:blipFill>
          <a:blip r:embed="rId6"/>
          <a:srcRect/>
          <a:stretch>
            <a:fillRect/>
          </a:stretch>
        </p:blipFill>
        <p:spPr bwMode="auto">
          <a:xfrm>
            <a:off x="7429500" y="2571750"/>
            <a:ext cx="785813" cy="1000125"/>
          </a:xfrm>
          <a:prstGeom prst="rect">
            <a:avLst/>
          </a:prstGeom>
          <a:noFill/>
          <a:ln w="9525">
            <a:noFill/>
            <a:miter lim="800000"/>
            <a:headEnd/>
            <a:tailEnd/>
          </a:ln>
        </p:spPr>
      </p:pic>
      <p:pic>
        <p:nvPicPr>
          <p:cNvPr id="45062" name="Picture 6" descr="head-flick-s"/>
          <p:cNvPicPr>
            <a:picLocks noChangeAspect="1" noChangeArrowheads="1"/>
          </p:cNvPicPr>
          <p:nvPr/>
        </p:nvPicPr>
        <p:blipFill>
          <a:blip r:embed="rId7"/>
          <a:srcRect/>
          <a:stretch>
            <a:fillRect/>
          </a:stretch>
        </p:blipFill>
        <p:spPr bwMode="auto">
          <a:xfrm>
            <a:off x="7429500" y="5072063"/>
            <a:ext cx="785813" cy="1143000"/>
          </a:xfrm>
          <a:prstGeom prst="rect">
            <a:avLst/>
          </a:prstGeom>
          <a:noFill/>
          <a:ln w="9525">
            <a:noFill/>
            <a:miter lim="800000"/>
            <a:headEnd/>
            <a:tailEnd/>
          </a:ln>
        </p:spPr>
      </p:pic>
      <p:pic>
        <p:nvPicPr>
          <p:cNvPr id="45063" name="Picture 2" descr="C:\Archivos de programa\Microsoft Office\MEDIA\CAGCAT10\j0299763.wmf"/>
          <p:cNvPicPr>
            <a:picLocks noChangeAspect="1" noChangeArrowheads="1"/>
          </p:cNvPicPr>
          <p:nvPr/>
        </p:nvPicPr>
        <p:blipFill>
          <a:blip r:embed="rId8"/>
          <a:srcRect/>
          <a:stretch>
            <a:fillRect/>
          </a:stretch>
        </p:blipFill>
        <p:spPr bwMode="auto">
          <a:xfrm>
            <a:off x="7643813" y="1214438"/>
            <a:ext cx="214312" cy="150812"/>
          </a:xfrm>
          <a:prstGeom prst="rect">
            <a:avLst/>
          </a:prstGeom>
          <a:noFill/>
          <a:ln w="9525">
            <a:noFill/>
            <a:miter lim="800000"/>
            <a:headEnd/>
            <a:tailEnd/>
          </a:ln>
        </p:spPr>
      </p:pic>
      <p:pic>
        <p:nvPicPr>
          <p:cNvPr id="43017" name="18 meu fado meu - mariza &amp; miguel poveda.mp3">
            <a:hlinkClick r:id="" action="ppaction://media"/>
          </p:cNvPr>
          <p:cNvPicPr>
            <a:picLocks noRot="1" noChangeAspect="1" noChangeArrowheads="1"/>
          </p:cNvPicPr>
          <p:nvPr>
            <a:audioFile r:link="rId1"/>
          </p:nvPr>
        </p:nvPicPr>
        <p:blipFill>
          <a:blip r:embed="rId9"/>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198" fill="hold"/>
                                        <p:tgtEl>
                                          <p:spTgt spid="430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30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543719" y="773113"/>
            <a:ext cx="8062912" cy="1470025"/>
          </a:xfrm>
        </p:spPr>
        <p:txBody>
          <a:bodyPr anchor="b">
            <a:normAutofit/>
          </a:bodyPr>
          <a:lstStyle/>
          <a:p>
            <a:pPr marL="484632" indent="0" algn="r" eaLnBrk="1" fontAlgn="auto" hangingPunct="1">
              <a:spcAft>
                <a:spcPts val="0"/>
              </a:spcAft>
              <a:defRPr/>
            </a:pPr>
            <a:r>
              <a:rPr lang="es-ES" sz="4400" b="1"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Trabajo de técnica</a:t>
            </a:r>
          </a:p>
        </p:txBody>
      </p:sp>
      <p:sp>
        <p:nvSpPr>
          <p:cNvPr id="3" name="2 Subtítulo"/>
          <p:cNvSpPr>
            <a:spLocks noGrp="1"/>
          </p:cNvSpPr>
          <p:nvPr>
            <p:ph type="subTitle" idx="4294967295"/>
          </p:nvPr>
        </p:nvSpPr>
        <p:spPr>
          <a:xfrm>
            <a:off x="4794251" y="2283617"/>
            <a:ext cx="3817142" cy="3893364"/>
          </a:xfrm>
        </p:spPr>
        <p:txBody>
          <a:bodyPr>
            <a:normAutofit fontScale="92500" lnSpcReduction="10000"/>
          </a:bodyPr>
          <a:lstStyle/>
          <a:p>
            <a:pPr marL="0" marR="36576" indent="0" algn="r" eaLnBrk="1" fontAlgn="auto" hangingPunct="1">
              <a:spcBef>
                <a:spcPts val="0"/>
              </a:spcBef>
              <a:spcAft>
                <a:spcPts val="0"/>
              </a:spcAft>
              <a:buFont typeface="Wingdings 2"/>
              <a:buNone/>
              <a:defRPr/>
            </a:pPr>
            <a:endParaRPr lang="es-ES" sz="4400" b="1" kern="1200" dirty="0">
              <a:ln>
                <a:solidFill>
                  <a:schemeClr val="bg2"/>
                </a:solidFill>
              </a:ln>
              <a:solidFill>
                <a:schemeClr val="accent3">
                  <a:lumMod val="60000"/>
                  <a:lumOff val="40000"/>
                </a:schemeClr>
              </a:solidFill>
            </a:endParaRPr>
          </a:p>
          <a:p>
            <a:pPr marL="0" marR="36576" indent="0" algn="r" eaLnBrk="1" fontAlgn="auto" hangingPunct="1">
              <a:spcBef>
                <a:spcPts val="0"/>
              </a:spcBef>
              <a:spcAft>
                <a:spcPts val="0"/>
              </a:spcAft>
              <a:buFont typeface="Wingdings 2"/>
              <a:buNone/>
              <a:defRPr/>
            </a:pPr>
            <a:r>
              <a:rPr lang="es-ES" sz="5400" b="1" kern="1200" dirty="0">
                <a:ln>
                  <a:solidFill>
                    <a:schemeClr val="bg2"/>
                  </a:solidFill>
                </a:ln>
                <a:solidFill>
                  <a:schemeClr val="accent3">
                    <a:lumMod val="60000"/>
                    <a:lumOff val="40000"/>
                  </a:schemeClr>
                </a:solidFill>
              </a:rPr>
              <a:t>El tiro</a:t>
            </a:r>
          </a:p>
          <a:p>
            <a:pPr marL="0" marR="36576" indent="0" algn="r" eaLnBrk="1" fontAlgn="auto" hangingPunct="1">
              <a:spcBef>
                <a:spcPts val="0"/>
              </a:spcBef>
              <a:spcAft>
                <a:spcPts val="0"/>
              </a:spcAft>
              <a:buFont typeface="Wingdings 2"/>
              <a:buNone/>
              <a:defRPr/>
            </a:pPr>
            <a:endParaRPr lang="es-ES" sz="4400" b="1" kern="1200" dirty="0">
              <a:ln>
                <a:solidFill>
                  <a:schemeClr val="bg2"/>
                </a:solidFill>
              </a:ln>
              <a:solidFill>
                <a:schemeClr val="accent3">
                  <a:lumMod val="60000"/>
                  <a:lumOff val="40000"/>
                </a:schemeClr>
              </a:solidFill>
            </a:endParaRPr>
          </a:p>
          <a:p>
            <a:pPr marL="0" marR="36576" indent="0" algn="r" eaLnBrk="1" fontAlgn="auto" hangingPunct="1">
              <a:spcBef>
                <a:spcPts val="0"/>
              </a:spcBef>
              <a:spcAft>
                <a:spcPts val="0"/>
              </a:spcAft>
              <a:buFont typeface="Wingdings 2"/>
              <a:buNone/>
              <a:defRPr/>
            </a:pPr>
            <a:endParaRPr lang="es-ES" sz="4400" b="1" kern="1200" dirty="0">
              <a:ln>
                <a:solidFill>
                  <a:schemeClr val="bg2"/>
                </a:solidFill>
              </a:ln>
              <a:solidFill>
                <a:schemeClr val="accent3">
                  <a:lumMod val="60000"/>
                  <a:lumOff val="40000"/>
                </a:schemeClr>
              </a:solidFill>
            </a:endParaRPr>
          </a:p>
          <a:p>
            <a:pPr marL="0" marR="36576" indent="0" algn="r" eaLnBrk="1" fontAlgn="auto" hangingPunct="1">
              <a:spcBef>
                <a:spcPts val="0"/>
              </a:spcBef>
              <a:spcAft>
                <a:spcPts val="0"/>
              </a:spcAft>
              <a:buFont typeface="Wingdings 2"/>
              <a:buNone/>
              <a:defRPr/>
            </a:pPr>
            <a:endParaRPr lang="es-ES" sz="1600" b="1" kern="1200" dirty="0">
              <a:ln>
                <a:solidFill>
                  <a:schemeClr val="bg2"/>
                </a:solidFill>
              </a:ln>
              <a:solidFill>
                <a:schemeClr val="accent3">
                  <a:lumMod val="60000"/>
                  <a:lumOff val="40000"/>
                </a:schemeClr>
              </a:solidFill>
            </a:endParaRPr>
          </a:p>
          <a:p>
            <a:pPr marL="0" marR="36576" indent="0" algn="r" eaLnBrk="1" fontAlgn="auto" hangingPunct="1">
              <a:spcBef>
                <a:spcPts val="0"/>
              </a:spcBef>
              <a:spcAft>
                <a:spcPts val="0"/>
              </a:spcAft>
              <a:buFont typeface="Wingdings 2"/>
              <a:buNone/>
              <a:defRPr/>
            </a:pPr>
            <a:endParaRPr lang="es-ES" sz="1600" b="1" kern="1200" dirty="0">
              <a:ln>
                <a:solidFill>
                  <a:schemeClr val="bg2"/>
                </a:solidFill>
              </a:ln>
              <a:solidFill>
                <a:schemeClr val="accent3">
                  <a:lumMod val="60000"/>
                  <a:lumOff val="40000"/>
                </a:schemeClr>
              </a:solidFill>
            </a:endParaRPr>
          </a:p>
          <a:p>
            <a:pPr marL="0" marR="36576" indent="0" algn="r" eaLnBrk="1" fontAlgn="auto" hangingPunct="1">
              <a:spcBef>
                <a:spcPts val="0"/>
              </a:spcBef>
              <a:spcAft>
                <a:spcPts val="0"/>
              </a:spcAft>
              <a:buFont typeface="Wingdings 2"/>
              <a:buNone/>
              <a:defRPr/>
            </a:pPr>
            <a:endParaRPr lang="es-ES" sz="1600" b="1" kern="1200" dirty="0">
              <a:ln>
                <a:solidFill>
                  <a:schemeClr val="bg2"/>
                </a:solidFill>
              </a:ln>
              <a:solidFill>
                <a:schemeClr val="accent3">
                  <a:lumMod val="60000"/>
                  <a:lumOff val="40000"/>
                </a:schemeClr>
              </a:solidFill>
            </a:endParaRPr>
          </a:p>
          <a:p>
            <a:pPr marL="0" marR="36576" indent="0" algn="r" eaLnBrk="1" fontAlgn="auto" hangingPunct="1">
              <a:spcBef>
                <a:spcPts val="0"/>
              </a:spcBef>
              <a:spcAft>
                <a:spcPts val="0"/>
              </a:spcAft>
              <a:buFont typeface="Wingdings 2"/>
              <a:buNone/>
              <a:defRPr/>
            </a:pPr>
            <a:endParaRPr lang="es-ES" sz="1600" b="1" kern="1200" dirty="0">
              <a:ln>
                <a:solidFill>
                  <a:schemeClr val="bg2"/>
                </a:solidFill>
              </a:ln>
              <a:solidFill>
                <a:schemeClr val="accent3">
                  <a:lumMod val="60000"/>
                  <a:lumOff val="40000"/>
                </a:schemeClr>
              </a:solidFill>
            </a:endParaRPr>
          </a:p>
          <a:p>
            <a:pPr marL="0" marR="36576" indent="0" algn="r" eaLnBrk="1" fontAlgn="auto" hangingPunct="1">
              <a:spcBef>
                <a:spcPts val="0"/>
              </a:spcBef>
              <a:spcAft>
                <a:spcPts val="0"/>
              </a:spcAft>
              <a:buFont typeface="Wingdings 2"/>
              <a:buNone/>
              <a:defRPr/>
            </a:pPr>
            <a:endParaRPr lang="es-ES" sz="1600" b="1" kern="1200" dirty="0">
              <a:ln>
                <a:solidFill>
                  <a:schemeClr val="bg2"/>
                </a:solidFill>
              </a:ln>
              <a:solidFill>
                <a:schemeClr val="accent3">
                  <a:lumMod val="60000"/>
                  <a:lumOff val="40000"/>
                </a:schemeClr>
              </a:solidFill>
            </a:endParaRPr>
          </a:p>
          <a:p>
            <a:pPr marL="0" marR="36576" indent="0" algn="r" eaLnBrk="1" fontAlgn="auto" hangingPunct="1">
              <a:spcBef>
                <a:spcPts val="0"/>
              </a:spcBef>
              <a:spcAft>
                <a:spcPts val="0"/>
              </a:spcAft>
              <a:buFont typeface="Wingdings 2"/>
              <a:buNone/>
              <a:defRPr/>
            </a:pPr>
            <a:r>
              <a:rPr lang="es-ES" sz="1600" b="1" kern="1200" dirty="0">
                <a:ln>
                  <a:solidFill>
                    <a:schemeClr val="bg2"/>
                  </a:solidFill>
                </a:ln>
                <a:solidFill>
                  <a:schemeClr val="accent3">
                    <a:lumMod val="60000"/>
                    <a:lumOff val="40000"/>
                  </a:schemeClr>
                </a:solidFill>
              </a:rPr>
              <a:t>JOSE ANGEL FERNÁNDEZ ALÁEZ</a:t>
            </a:r>
          </a:p>
          <a:p>
            <a:pPr marL="0" marR="36576" indent="0" algn="r" eaLnBrk="1" fontAlgn="auto" hangingPunct="1">
              <a:spcBef>
                <a:spcPts val="0"/>
              </a:spcBef>
              <a:spcAft>
                <a:spcPts val="0"/>
              </a:spcAft>
              <a:buFont typeface="Wingdings 2"/>
              <a:buNone/>
              <a:defRPr/>
            </a:pPr>
            <a:endParaRPr lang="es-ES" sz="4400" b="1" kern="1200" dirty="0">
              <a:ln>
                <a:solidFill>
                  <a:schemeClr val="bg2"/>
                </a:solidFill>
              </a:ln>
              <a:solidFill>
                <a:schemeClr val="accent3">
                  <a:lumMod val="60000"/>
                  <a:lumOff val="40000"/>
                </a:schemeClr>
              </a:solidFill>
            </a:endParaRPr>
          </a:p>
          <a:p>
            <a:pPr marL="0" marR="36576" indent="0" algn="r" eaLnBrk="1" fontAlgn="auto" hangingPunct="1">
              <a:spcBef>
                <a:spcPts val="0"/>
              </a:spcBef>
              <a:spcAft>
                <a:spcPts val="0"/>
              </a:spcAft>
              <a:buFont typeface="Wingdings 2"/>
              <a:buNone/>
              <a:defRPr/>
            </a:pPr>
            <a:endParaRPr lang="es-ES" sz="4400" b="1" kern="1200" dirty="0">
              <a:ln>
                <a:solidFill>
                  <a:schemeClr val="bg2"/>
                </a:solidFill>
              </a:ln>
              <a:solidFill>
                <a:schemeClr val="accent3">
                  <a:lumMod val="60000"/>
                  <a:lumOff val="40000"/>
                </a:schemeClr>
              </a:solidFill>
            </a:endParaRPr>
          </a:p>
        </p:txBody>
      </p:sp>
      <p:pic>
        <p:nvPicPr>
          <p:cNvPr id="27651" name="Imagen 3"/>
          <p:cNvPicPr>
            <a:picLocks noChangeAspect="1" noChangeArrowheads="1"/>
          </p:cNvPicPr>
          <p:nvPr/>
        </p:nvPicPr>
        <p:blipFill>
          <a:blip r:embed="rId4"/>
          <a:srcRect/>
          <a:stretch>
            <a:fillRect/>
          </a:stretch>
        </p:blipFill>
        <p:spPr bwMode="auto">
          <a:xfrm>
            <a:off x="1214438" y="2714625"/>
            <a:ext cx="2857500" cy="3214688"/>
          </a:xfrm>
          <a:prstGeom prst="rect">
            <a:avLst/>
          </a:prstGeom>
          <a:noFill/>
          <a:ln w="9525">
            <a:noFill/>
            <a:miter lim="800000"/>
            <a:headEnd/>
            <a:tailEnd/>
          </a:ln>
        </p:spPr>
      </p:pic>
      <p:pic>
        <p:nvPicPr>
          <p:cNvPr id="75781" name="01 [camané - uma noite de fados] - acordem as guitarras170.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445" fill="hold"/>
                                        <p:tgtEl>
                                          <p:spTgt spid="7578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5781"/>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eaLnBrk="1" fontAlgn="auto" hangingPunct="1">
              <a:spcAft>
                <a:spcPts val="0"/>
              </a:spcAft>
              <a:defRPr/>
            </a:pPr>
            <a:r>
              <a:rPr lang="es-ES" sz="2800" b="1" dirty="0" smtClean="0">
                <a:solidFill>
                  <a:schemeClr val="accent3">
                    <a:lumMod val="60000"/>
                    <a:lumOff val="40000"/>
                  </a:schemeClr>
                </a:solidFill>
              </a:rPr>
              <a:t> LOS TIROS: Aspectos a tener en cuenta </a:t>
            </a:r>
            <a:endParaRPr lang="es-ES" sz="2800" b="1" dirty="0">
              <a:solidFill>
                <a:schemeClr val="accent3">
                  <a:lumMod val="60000"/>
                  <a:lumOff val="40000"/>
                </a:schemeClr>
              </a:solidFill>
            </a:endParaRPr>
          </a:p>
        </p:txBody>
      </p:sp>
      <p:sp>
        <p:nvSpPr>
          <p:cNvPr id="3" name="2 Marcador de contenido"/>
          <p:cNvSpPr>
            <a:spLocks noGrp="1"/>
          </p:cNvSpPr>
          <p:nvPr>
            <p:ph idx="1"/>
          </p:nvPr>
        </p:nvSpPr>
        <p:spPr>
          <a:xfrm>
            <a:off x="571500" y="1857375"/>
            <a:ext cx="8229600" cy="4572000"/>
          </a:xfrm>
        </p:spPr>
        <p:txBody>
          <a:bodyPr>
            <a:normAutofit lnSpcReduction="10000"/>
          </a:bodyPr>
          <a:lstStyle/>
          <a:p>
            <a:pPr marL="360000" indent="-384048" eaLnBrk="1" fontAlgn="auto" hangingPunct="1">
              <a:spcAft>
                <a:spcPts val="0"/>
              </a:spcAft>
              <a:buFont typeface="Wingdings 2"/>
              <a:buNone/>
              <a:defRPr/>
            </a:pPr>
            <a:r>
              <a:rPr lang="es-ES" sz="2400" dirty="0" smtClean="0">
                <a:solidFill>
                  <a:schemeClr val="accent3">
                    <a:lumMod val="40000"/>
                    <a:lumOff val="60000"/>
                  </a:schemeClr>
                </a:solidFill>
              </a:rPr>
              <a:t>     Para analizar los tiros debemos tener en cuenta muchos aspectos que van a determinar la ejecución de los mismos:</a:t>
            </a:r>
          </a:p>
          <a:p>
            <a:pPr marL="448056" indent="-384048" eaLnBrk="1" fontAlgn="auto" hangingPunct="1">
              <a:spcAft>
                <a:spcPts val="0"/>
              </a:spcAft>
              <a:buFont typeface="Wingdings 2"/>
              <a:buNone/>
              <a:defRPr/>
            </a:pPr>
            <a:endParaRPr lang="es-ES" sz="2400" dirty="0" smtClean="0">
              <a:solidFill>
                <a:schemeClr val="accent3">
                  <a:lumMod val="40000"/>
                  <a:lumOff val="60000"/>
                </a:schemeClr>
              </a:solidFill>
            </a:endParaRPr>
          </a:p>
          <a:p>
            <a:pPr marL="720000" indent="-384048" eaLnBrk="1" fontAlgn="auto" hangingPunct="1">
              <a:spcAft>
                <a:spcPts val="0"/>
              </a:spcAft>
              <a:buClr>
                <a:schemeClr val="accent3">
                  <a:lumMod val="60000"/>
                  <a:lumOff val="40000"/>
                </a:schemeClr>
              </a:buClr>
              <a:buFont typeface="Wingdings" pitchFamily="2" charset="2"/>
              <a:buChar char="ü"/>
              <a:defRPr/>
            </a:pPr>
            <a:r>
              <a:rPr lang="es-ES" sz="2000" dirty="0" smtClean="0">
                <a:solidFill>
                  <a:schemeClr val="accent3">
                    <a:lumMod val="40000"/>
                    <a:lumOff val="60000"/>
                  </a:schemeClr>
                </a:solidFill>
              </a:rPr>
              <a:t>De donde viene el posible pase a rematar.</a:t>
            </a:r>
          </a:p>
          <a:p>
            <a:pPr marL="720000" indent="-384048" eaLnBrk="1" fontAlgn="auto" hangingPunct="1">
              <a:spcAft>
                <a:spcPts val="0"/>
              </a:spcAft>
              <a:buClr>
                <a:schemeClr val="accent3">
                  <a:lumMod val="60000"/>
                  <a:lumOff val="40000"/>
                </a:schemeClr>
              </a:buClr>
              <a:buFont typeface="Wingdings" pitchFamily="2" charset="2"/>
              <a:buChar char="ü"/>
              <a:defRPr/>
            </a:pPr>
            <a:endParaRPr lang="es-ES" sz="2000" dirty="0" smtClean="0">
              <a:solidFill>
                <a:schemeClr val="accent3">
                  <a:lumMod val="40000"/>
                  <a:lumOff val="60000"/>
                </a:schemeClr>
              </a:solidFill>
            </a:endParaRPr>
          </a:p>
          <a:p>
            <a:pPr marL="720000" indent="-384048" eaLnBrk="1" fontAlgn="auto" hangingPunct="1">
              <a:spcAft>
                <a:spcPts val="0"/>
              </a:spcAft>
              <a:buClr>
                <a:schemeClr val="accent3">
                  <a:lumMod val="60000"/>
                  <a:lumOff val="40000"/>
                </a:schemeClr>
              </a:buClr>
              <a:buFont typeface="Wingdings" pitchFamily="2" charset="2"/>
              <a:buChar char="ü"/>
              <a:defRPr/>
            </a:pPr>
            <a:r>
              <a:rPr lang="es-ES" sz="2000" dirty="0" smtClean="0">
                <a:solidFill>
                  <a:schemeClr val="accent3">
                    <a:lumMod val="40000"/>
                    <a:lumOff val="60000"/>
                  </a:schemeClr>
                </a:solidFill>
              </a:rPr>
              <a:t>La posición del jugador que recibe el pase y                 ejecuta el tiro. </a:t>
            </a:r>
          </a:p>
          <a:p>
            <a:pPr marL="720000" indent="-384048" eaLnBrk="1" fontAlgn="auto" hangingPunct="1">
              <a:spcAft>
                <a:spcPts val="0"/>
              </a:spcAft>
              <a:buClr>
                <a:schemeClr val="accent3">
                  <a:lumMod val="60000"/>
                  <a:lumOff val="40000"/>
                </a:schemeClr>
              </a:buClr>
              <a:buFont typeface="Wingdings 2"/>
              <a:buNone/>
              <a:defRPr/>
            </a:pPr>
            <a:r>
              <a:rPr lang="es-ES" sz="2000" dirty="0" smtClean="0">
                <a:solidFill>
                  <a:schemeClr val="accent3">
                    <a:lumMod val="40000"/>
                    <a:lumOff val="60000"/>
                  </a:schemeClr>
                </a:solidFill>
              </a:rPr>
              <a:t>     </a:t>
            </a:r>
          </a:p>
          <a:p>
            <a:pPr marL="720000" indent="-384048" eaLnBrk="1" fontAlgn="auto" hangingPunct="1">
              <a:spcAft>
                <a:spcPts val="0"/>
              </a:spcAft>
              <a:buClr>
                <a:schemeClr val="accent3">
                  <a:lumMod val="60000"/>
                  <a:lumOff val="40000"/>
                </a:schemeClr>
              </a:buClr>
              <a:buFont typeface="Wingdings" pitchFamily="2" charset="2"/>
              <a:buChar char="ü"/>
              <a:defRPr/>
            </a:pPr>
            <a:r>
              <a:rPr lang="es-ES" sz="2000" dirty="0" smtClean="0">
                <a:solidFill>
                  <a:schemeClr val="accent3">
                    <a:lumMod val="40000"/>
                    <a:lumOff val="60000"/>
                  </a:schemeClr>
                </a:solidFill>
              </a:rPr>
              <a:t> La altura y trayectoria del pase.</a:t>
            </a:r>
          </a:p>
          <a:p>
            <a:pPr marL="720000" indent="-384048" eaLnBrk="1" fontAlgn="auto" hangingPunct="1">
              <a:spcAft>
                <a:spcPts val="0"/>
              </a:spcAft>
              <a:buClr>
                <a:schemeClr val="accent3">
                  <a:lumMod val="60000"/>
                  <a:lumOff val="40000"/>
                </a:schemeClr>
              </a:buClr>
              <a:buFont typeface="Wingdings" pitchFamily="2" charset="2"/>
              <a:buChar char="ü"/>
              <a:defRPr/>
            </a:pPr>
            <a:endParaRPr lang="es-ES" sz="2000" dirty="0" smtClean="0">
              <a:solidFill>
                <a:schemeClr val="accent3">
                  <a:lumMod val="40000"/>
                  <a:lumOff val="60000"/>
                </a:schemeClr>
              </a:solidFill>
            </a:endParaRPr>
          </a:p>
          <a:p>
            <a:pPr marL="720000" indent="-384048" eaLnBrk="1" fontAlgn="auto" hangingPunct="1">
              <a:spcAft>
                <a:spcPts val="0"/>
              </a:spcAft>
              <a:buClr>
                <a:schemeClr val="accent3">
                  <a:lumMod val="60000"/>
                  <a:lumOff val="40000"/>
                </a:schemeClr>
              </a:buClr>
              <a:buFont typeface="Wingdings" pitchFamily="2" charset="2"/>
              <a:buChar char="ü"/>
              <a:defRPr/>
            </a:pPr>
            <a:r>
              <a:rPr lang="es-ES" sz="2000" dirty="0" smtClean="0">
                <a:solidFill>
                  <a:schemeClr val="accent3">
                    <a:lumMod val="40000"/>
                    <a:lumOff val="60000"/>
                  </a:schemeClr>
                </a:solidFill>
              </a:rPr>
              <a:t> La situación del jugador que va a tirar (parado, en movimiento, …)</a:t>
            </a:r>
          </a:p>
          <a:p>
            <a:pPr marL="448056" indent="-384048" eaLnBrk="1" fontAlgn="auto" hangingPunct="1">
              <a:spcAft>
                <a:spcPts val="0"/>
              </a:spcAft>
              <a:buFont typeface="Wingdings 2"/>
              <a:buNone/>
              <a:defRPr/>
            </a:pPr>
            <a:endParaRPr lang="es-ES" sz="2400" dirty="0" smtClean="0"/>
          </a:p>
          <a:p>
            <a:pPr marL="448056" indent="-384048" eaLnBrk="1" fontAlgn="auto" hangingPunct="1">
              <a:spcAft>
                <a:spcPts val="0"/>
              </a:spcAft>
              <a:buFont typeface="Wingdings 2"/>
              <a:buNone/>
              <a:defRPr/>
            </a:pPr>
            <a:endParaRPr lang="es-ES" sz="2400" dirty="0" smtClean="0"/>
          </a:p>
          <a:p>
            <a:pPr marL="448056" indent="-384048" eaLnBrk="1" fontAlgn="auto" hangingPunct="1">
              <a:spcAft>
                <a:spcPts val="0"/>
              </a:spcAft>
              <a:buFont typeface="Wingdings 2"/>
              <a:buNone/>
              <a:defRPr/>
            </a:pPr>
            <a:endParaRPr lang="es-ES" sz="2400" dirty="0"/>
          </a:p>
        </p:txBody>
      </p:sp>
      <p:pic>
        <p:nvPicPr>
          <p:cNvPr id="44037" name="alfama.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544" fill="hold"/>
                                        <p:tgtEl>
                                          <p:spTgt spid="440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403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eaLnBrk="1" fontAlgn="auto" hangingPunct="1">
              <a:spcAft>
                <a:spcPts val="0"/>
              </a:spcAft>
              <a:defRPr/>
            </a:pPr>
            <a:r>
              <a:rPr lang="es-ES" sz="3200" b="1" dirty="0" smtClean="0">
                <a:solidFill>
                  <a:schemeClr val="accent3">
                    <a:lumMod val="60000"/>
                    <a:lumOff val="40000"/>
                  </a:schemeClr>
                </a:solidFill>
              </a:rPr>
              <a:t>PROCEDENCIA DEL BALÓN SEGÚN LA POSICIÓN DEL JUGADOR</a:t>
            </a:r>
            <a:endParaRPr lang="es-ES" sz="3200" b="1" dirty="0">
              <a:solidFill>
                <a:schemeClr val="accent3">
                  <a:lumMod val="60000"/>
                  <a:lumOff val="40000"/>
                </a:schemeClr>
              </a:solidFill>
            </a:endParaRPr>
          </a:p>
        </p:txBody>
      </p:sp>
      <p:sp>
        <p:nvSpPr>
          <p:cNvPr id="3" name="2 Marcador de contenido"/>
          <p:cNvSpPr>
            <a:spLocks noGrp="1"/>
          </p:cNvSpPr>
          <p:nvPr>
            <p:ph idx="1"/>
          </p:nvPr>
        </p:nvSpPr>
        <p:spPr>
          <a:xfrm>
            <a:off x="457200" y="1882775"/>
            <a:ext cx="8229600" cy="4572000"/>
          </a:xfrm>
        </p:spPr>
        <p:txBody>
          <a:bodyPr>
            <a:normAutofit/>
          </a:bodyPr>
          <a:lstStyle/>
          <a:p>
            <a:pPr marL="448056" indent="-384048" eaLnBrk="1" fontAlgn="auto" hangingPunct="1">
              <a:spcAft>
                <a:spcPts val="0"/>
              </a:spcAft>
              <a:buFont typeface="Wingdings 2"/>
              <a:buNone/>
              <a:defRPr/>
            </a:pPr>
            <a:r>
              <a:rPr lang="es-ES" sz="2400" b="1" dirty="0" smtClean="0">
                <a:solidFill>
                  <a:schemeClr val="accent3">
                    <a:lumMod val="40000"/>
                    <a:lumOff val="60000"/>
                  </a:schemeClr>
                </a:solidFill>
              </a:rPr>
              <a:t>               </a:t>
            </a:r>
            <a:r>
              <a:rPr lang="es-ES" sz="2400" b="1" dirty="0" smtClean="0">
                <a:solidFill>
                  <a:schemeClr val="accent4">
                    <a:lumMod val="40000"/>
                    <a:lumOff val="60000"/>
                  </a:schemeClr>
                </a:solidFill>
              </a:rPr>
              <a:t>ASPECTOS A TENER EN CUENTA</a:t>
            </a:r>
          </a:p>
          <a:p>
            <a:pPr marL="448056" indent="-384048" eaLnBrk="1" fontAlgn="auto" hangingPunct="1">
              <a:spcAft>
                <a:spcPts val="0"/>
              </a:spcAft>
              <a:buFont typeface="Wingdings 2"/>
              <a:buNone/>
              <a:defRPr/>
            </a:pPr>
            <a:endParaRPr lang="es-ES" sz="2000" b="1" dirty="0" smtClean="0">
              <a:solidFill>
                <a:schemeClr val="accent3">
                  <a:lumMod val="40000"/>
                  <a:lumOff val="60000"/>
                </a:schemeClr>
              </a:solidFill>
            </a:endParaRPr>
          </a:p>
          <a:p>
            <a:pPr lvl="3" indent="-210312" eaLnBrk="1" fontAlgn="auto" hangingPunct="1">
              <a:spcAft>
                <a:spcPts val="0"/>
              </a:spcAft>
              <a:buFont typeface="Wingdings 2"/>
              <a:buNone/>
              <a:defRPr/>
            </a:pPr>
            <a:r>
              <a:rPr lang="es-ES" b="1" dirty="0" smtClean="0">
                <a:solidFill>
                  <a:schemeClr val="accent3">
                    <a:lumMod val="40000"/>
                    <a:lumOff val="60000"/>
                  </a:schemeClr>
                </a:solidFill>
              </a:rPr>
              <a:t>LOS BALONES QUE PROCEDEN DE FRENTE.</a:t>
            </a:r>
          </a:p>
          <a:p>
            <a:pPr lvl="3" indent="-210312" eaLnBrk="1" fontAlgn="auto" hangingPunct="1">
              <a:spcAft>
                <a:spcPts val="0"/>
              </a:spcAft>
              <a:buFont typeface="Wingdings 2"/>
              <a:buNone/>
              <a:defRPr/>
            </a:pPr>
            <a:r>
              <a:rPr lang="es-ES" b="1" dirty="0" smtClean="0">
                <a:solidFill>
                  <a:schemeClr val="accent3">
                    <a:lumMod val="40000"/>
                    <a:lumOff val="60000"/>
                  </a:schemeClr>
                </a:solidFill>
              </a:rPr>
              <a:t>LOS BALONES QUE PROCEDEN DE ATRÁS.</a:t>
            </a:r>
          </a:p>
          <a:p>
            <a:pPr lvl="3" indent="-210312" eaLnBrk="1" fontAlgn="auto" hangingPunct="1">
              <a:spcAft>
                <a:spcPts val="0"/>
              </a:spcAft>
              <a:buFont typeface="Wingdings 2"/>
              <a:buNone/>
              <a:defRPr/>
            </a:pPr>
            <a:r>
              <a:rPr lang="es-ES" b="1" dirty="0" smtClean="0">
                <a:solidFill>
                  <a:schemeClr val="accent3">
                    <a:lumMod val="40000"/>
                    <a:lumOff val="60000"/>
                  </a:schemeClr>
                </a:solidFill>
              </a:rPr>
              <a:t>LOS BALONES QUE PROCEDEN LATERALES.</a:t>
            </a:r>
          </a:p>
          <a:p>
            <a:pPr lvl="3" indent="-210312" eaLnBrk="1" fontAlgn="auto" hangingPunct="1">
              <a:spcAft>
                <a:spcPts val="0"/>
              </a:spcAft>
              <a:buFont typeface="Wingdings 2"/>
              <a:buNone/>
              <a:defRPr/>
            </a:pPr>
            <a:r>
              <a:rPr lang="es-ES" b="1" dirty="0" smtClean="0">
                <a:solidFill>
                  <a:schemeClr val="accent3">
                    <a:lumMod val="40000"/>
                    <a:lumOff val="60000"/>
                  </a:schemeClr>
                </a:solidFill>
              </a:rPr>
              <a:t>LOS BALONES QUE PROCEDEN DIAGONALES.</a:t>
            </a:r>
          </a:p>
          <a:p>
            <a:pPr lvl="3" indent="-210312" eaLnBrk="1" fontAlgn="auto" hangingPunct="1">
              <a:spcAft>
                <a:spcPts val="0"/>
              </a:spcAft>
              <a:buFont typeface="Wingdings 2"/>
              <a:buNone/>
              <a:defRPr/>
            </a:pPr>
            <a:r>
              <a:rPr lang="es-ES" b="1" dirty="0" smtClean="0">
                <a:solidFill>
                  <a:schemeClr val="accent3">
                    <a:lumMod val="40000"/>
                    <a:lumOff val="60000"/>
                  </a:schemeClr>
                </a:solidFill>
              </a:rPr>
              <a:t>LOS BALONES QUE LLEGAN RASOS.</a:t>
            </a:r>
          </a:p>
          <a:p>
            <a:pPr lvl="3" indent="-210312" eaLnBrk="1" fontAlgn="auto" hangingPunct="1">
              <a:spcAft>
                <a:spcPts val="0"/>
              </a:spcAft>
              <a:buFont typeface="Wingdings 2"/>
              <a:buNone/>
              <a:defRPr/>
            </a:pPr>
            <a:r>
              <a:rPr lang="es-ES" b="1" dirty="0" smtClean="0">
                <a:solidFill>
                  <a:schemeClr val="accent3">
                    <a:lumMod val="40000"/>
                    <a:lumOff val="60000"/>
                  </a:schemeClr>
                </a:solidFill>
              </a:rPr>
              <a:t>LOS BALONES QUE LLEGAN ALTOS.</a:t>
            </a:r>
          </a:p>
          <a:p>
            <a:pPr lvl="3" indent="-210312" eaLnBrk="1" fontAlgn="auto" hangingPunct="1">
              <a:spcAft>
                <a:spcPts val="0"/>
              </a:spcAft>
              <a:buFont typeface="Wingdings 2"/>
              <a:buNone/>
              <a:defRPr/>
            </a:pPr>
            <a:r>
              <a:rPr lang="es-ES" b="1" dirty="0" smtClean="0">
                <a:solidFill>
                  <a:schemeClr val="accent3">
                    <a:lumMod val="40000"/>
                    <a:lumOff val="60000"/>
                  </a:schemeClr>
                </a:solidFill>
              </a:rPr>
              <a:t>LOS BALONES QUE LLEGAN A MEDIA ALTURA.</a:t>
            </a:r>
          </a:p>
          <a:p>
            <a:pPr lvl="3" indent="-210312" eaLnBrk="1" fontAlgn="auto" hangingPunct="1">
              <a:spcAft>
                <a:spcPts val="0"/>
              </a:spcAft>
              <a:buFont typeface="Wingdings 2"/>
              <a:buNone/>
              <a:defRPr/>
            </a:pPr>
            <a:r>
              <a:rPr lang="es-ES" b="1" dirty="0" smtClean="0">
                <a:solidFill>
                  <a:schemeClr val="accent3">
                    <a:lumMod val="40000"/>
                    <a:lumOff val="60000"/>
                  </a:schemeClr>
                </a:solidFill>
              </a:rPr>
              <a:t>LOS BALONES QUE VIENEN DE LOS COSTADOS.</a:t>
            </a:r>
          </a:p>
          <a:p>
            <a:pPr lvl="3" indent="-210312" eaLnBrk="1" fontAlgn="auto" hangingPunct="1">
              <a:spcAft>
                <a:spcPts val="0"/>
              </a:spcAft>
              <a:buFont typeface="Wingdings 2"/>
              <a:buNone/>
              <a:defRPr/>
            </a:pPr>
            <a:r>
              <a:rPr lang="es-ES" b="1" dirty="0" smtClean="0">
                <a:solidFill>
                  <a:schemeClr val="accent3">
                    <a:lumMod val="40000"/>
                    <a:lumOff val="60000"/>
                  </a:schemeClr>
                </a:solidFill>
              </a:rPr>
              <a:t>LOS BALONES PARADOS.</a:t>
            </a:r>
            <a:endParaRPr lang="es-ES" dirty="0">
              <a:solidFill>
                <a:schemeClr val="accent3">
                  <a:lumMod val="40000"/>
                  <a:lumOff val="60000"/>
                </a:schemeClr>
              </a:solidFill>
            </a:endParaRPr>
          </a:p>
        </p:txBody>
      </p:sp>
      <p:pic>
        <p:nvPicPr>
          <p:cNvPr id="45060" name="alfredo marceneiro - rainha santa.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144" fill="hold"/>
                                        <p:tgtEl>
                                          <p:spTgt spid="450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5060"/>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bwMode="auto">
          <a:xfrm>
            <a:off x="457200" y="268288"/>
            <a:ext cx="8229600" cy="1398587"/>
          </a:xfrm>
        </p:spPr>
        <p:txBody>
          <a:bodyPr wrap="square" lIns="91440" tIns="45720" rIns="91440" bIns="45720" numCol="1" anchorCtr="0" compatLnSpc="1">
            <a:prstTxWarp prst="textNoShape">
              <a:avLst/>
            </a:prstTxWarp>
          </a:bodyPr>
          <a:lstStyle/>
          <a:p>
            <a:pPr marL="342900" indent="-342900" eaLnBrk="1" hangingPunct="1"/>
            <a:r>
              <a:rPr lang="es-ES" sz="3200" b="1" smtClean="0">
                <a:ln>
                  <a:noFill/>
                </a:ln>
                <a:solidFill>
                  <a:srgbClr val="8EC182"/>
                </a:solidFill>
                <a:effectLst/>
              </a:rPr>
              <a:t>RESPECTO AL BALÓN:</a:t>
            </a:r>
          </a:p>
        </p:txBody>
      </p:sp>
      <p:sp>
        <p:nvSpPr>
          <p:cNvPr id="3" name="2 Marcador de contenido"/>
          <p:cNvSpPr>
            <a:spLocks noGrp="1"/>
          </p:cNvSpPr>
          <p:nvPr>
            <p:ph idx="1"/>
          </p:nvPr>
        </p:nvSpPr>
        <p:spPr>
          <a:xfrm>
            <a:off x="214313" y="1643063"/>
            <a:ext cx="5429250" cy="4357687"/>
          </a:xfrm>
        </p:spPr>
        <p:txBody>
          <a:bodyPr>
            <a:normAutofit/>
          </a:bodyPr>
          <a:lstStyle/>
          <a:p>
            <a:pPr marL="540000" lvl="2" eaLnBrk="1" fontAlgn="auto" hangingPunct="1">
              <a:spcAft>
                <a:spcPts val="0"/>
              </a:spcAft>
              <a:buFont typeface="Wingdings 2"/>
              <a:buNone/>
              <a:defRPr/>
            </a:pPr>
            <a:r>
              <a:rPr lang="es-ES" b="1" dirty="0" smtClean="0">
                <a:solidFill>
                  <a:schemeClr val="accent4">
                    <a:lumMod val="60000"/>
                    <a:lumOff val="40000"/>
                  </a:schemeClr>
                </a:solidFill>
              </a:rPr>
              <a:t>SEGÚN LA ALTURA:</a:t>
            </a:r>
          </a:p>
          <a:p>
            <a:pPr marL="540000" lvl="3" indent="-210312" eaLnBrk="1" fontAlgn="auto" hangingPunct="1">
              <a:spcAft>
                <a:spcPts val="0"/>
              </a:spcAft>
              <a:buFont typeface="Wingdings 2"/>
              <a:buNone/>
              <a:defRPr/>
            </a:pPr>
            <a:r>
              <a:rPr lang="es-ES" sz="1800" b="1" dirty="0" smtClean="0">
                <a:solidFill>
                  <a:schemeClr val="accent4">
                    <a:lumMod val="40000"/>
                    <a:lumOff val="60000"/>
                  </a:schemeClr>
                </a:solidFill>
              </a:rPr>
              <a:t>ALTOS ( APLICACIÓN DE LAS VOLEAS).</a:t>
            </a:r>
          </a:p>
          <a:p>
            <a:pPr marL="540000" lvl="3" indent="-210312" eaLnBrk="1" fontAlgn="auto" hangingPunct="1">
              <a:spcAft>
                <a:spcPts val="0"/>
              </a:spcAft>
              <a:buFont typeface="Wingdings 2"/>
              <a:buNone/>
              <a:defRPr/>
            </a:pPr>
            <a:r>
              <a:rPr lang="es-ES" sz="1800" b="1" dirty="0" smtClean="0">
                <a:solidFill>
                  <a:schemeClr val="accent4">
                    <a:lumMod val="40000"/>
                    <a:lumOff val="60000"/>
                  </a:schemeClr>
                </a:solidFill>
              </a:rPr>
              <a:t>RASOS.</a:t>
            </a:r>
          </a:p>
          <a:p>
            <a:pPr marL="540000" lvl="3" indent="-210312" eaLnBrk="1" fontAlgn="auto" hangingPunct="1">
              <a:spcAft>
                <a:spcPts val="0"/>
              </a:spcAft>
              <a:buFont typeface="Wingdings 2"/>
              <a:buNone/>
              <a:defRPr/>
            </a:pPr>
            <a:r>
              <a:rPr lang="es-ES" sz="1800" b="1" dirty="0" smtClean="0">
                <a:solidFill>
                  <a:schemeClr val="accent4">
                    <a:lumMod val="40000"/>
                    <a:lumOff val="60000"/>
                  </a:schemeClr>
                </a:solidFill>
              </a:rPr>
              <a:t>BOTE-PRONTO </a:t>
            </a:r>
          </a:p>
          <a:p>
            <a:pPr marL="540000" lvl="3" indent="-210312" eaLnBrk="1" fontAlgn="auto" hangingPunct="1">
              <a:spcAft>
                <a:spcPts val="0"/>
              </a:spcAft>
              <a:buFont typeface="Wingdings 2"/>
              <a:buNone/>
              <a:defRPr/>
            </a:pPr>
            <a:r>
              <a:rPr lang="es-ES" sz="1800" b="1" dirty="0" smtClean="0">
                <a:solidFill>
                  <a:schemeClr val="accent4">
                    <a:lumMod val="40000"/>
                    <a:lumOff val="60000"/>
                  </a:schemeClr>
                </a:solidFill>
              </a:rPr>
              <a:t>DESPUÉS DE UNO O MÁS BOTES EN EL SUELO.</a:t>
            </a:r>
          </a:p>
          <a:p>
            <a:pPr marL="540000" lvl="2" eaLnBrk="1" fontAlgn="auto" hangingPunct="1">
              <a:spcAft>
                <a:spcPts val="0"/>
              </a:spcAft>
              <a:buFont typeface="Wingdings 2"/>
              <a:buNone/>
              <a:defRPr/>
            </a:pPr>
            <a:endParaRPr lang="es-ES" b="1" dirty="0" smtClean="0">
              <a:solidFill>
                <a:schemeClr val="accent4">
                  <a:lumMod val="60000"/>
                  <a:lumOff val="40000"/>
                </a:schemeClr>
              </a:solidFill>
            </a:endParaRPr>
          </a:p>
          <a:p>
            <a:pPr marL="540000" lvl="2" eaLnBrk="1" fontAlgn="auto" hangingPunct="1">
              <a:spcAft>
                <a:spcPts val="0"/>
              </a:spcAft>
              <a:buFont typeface="Wingdings 2"/>
              <a:buNone/>
              <a:defRPr/>
            </a:pPr>
            <a:r>
              <a:rPr lang="es-ES" b="1" dirty="0" smtClean="0">
                <a:solidFill>
                  <a:schemeClr val="accent4">
                    <a:lumMod val="60000"/>
                    <a:lumOff val="40000"/>
                  </a:schemeClr>
                </a:solidFill>
              </a:rPr>
              <a:t>SEGÚN LA TRAYECTORIA</a:t>
            </a:r>
            <a:r>
              <a:rPr lang="es-ES" sz="1800" b="1" dirty="0" smtClean="0">
                <a:solidFill>
                  <a:schemeClr val="accent4">
                    <a:lumMod val="60000"/>
                    <a:lumOff val="40000"/>
                  </a:schemeClr>
                </a:solidFill>
              </a:rPr>
              <a:t>:</a:t>
            </a:r>
          </a:p>
          <a:p>
            <a:pPr marL="540000" lvl="3" indent="-210312" eaLnBrk="1" fontAlgn="auto" hangingPunct="1">
              <a:spcAft>
                <a:spcPts val="0"/>
              </a:spcAft>
              <a:buFont typeface="Wingdings 2"/>
              <a:buNone/>
              <a:defRPr/>
            </a:pPr>
            <a:r>
              <a:rPr lang="es-ES" sz="1800" b="1" dirty="0" smtClean="0">
                <a:solidFill>
                  <a:schemeClr val="accent4">
                    <a:lumMod val="40000"/>
                    <a:lumOff val="60000"/>
                  </a:schemeClr>
                </a:solidFill>
              </a:rPr>
              <a:t>CON O SIN EFECTO.</a:t>
            </a:r>
          </a:p>
          <a:p>
            <a:pPr marL="540000" lvl="3" indent="-210312" eaLnBrk="1" fontAlgn="auto" hangingPunct="1">
              <a:spcAft>
                <a:spcPts val="0"/>
              </a:spcAft>
              <a:buFont typeface="Wingdings 2"/>
              <a:buNone/>
              <a:defRPr/>
            </a:pPr>
            <a:r>
              <a:rPr lang="es-ES" sz="1800" b="1" dirty="0" smtClean="0">
                <a:solidFill>
                  <a:schemeClr val="accent4">
                    <a:lumMod val="40000"/>
                    <a:lumOff val="60000"/>
                  </a:schemeClr>
                </a:solidFill>
              </a:rPr>
              <a:t>ASCENDENTE-DESCENDENTE, RECTILÍNEA.</a:t>
            </a:r>
          </a:p>
          <a:p>
            <a:pPr marL="540000" lvl="3" indent="-210312" eaLnBrk="1" fontAlgn="auto" hangingPunct="1">
              <a:spcAft>
                <a:spcPts val="0"/>
              </a:spcAft>
              <a:buFont typeface="Wingdings 2"/>
              <a:buNone/>
              <a:defRPr/>
            </a:pPr>
            <a:r>
              <a:rPr lang="es-ES" sz="1800" b="1" dirty="0" smtClean="0">
                <a:solidFill>
                  <a:schemeClr val="accent4">
                    <a:lumMod val="40000"/>
                    <a:lumOff val="60000"/>
                  </a:schemeClr>
                </a:solidFill>
              </a:rPr>
              <a:t>PARALELAMENTE AL SUELO, CURVILÍNEA</a:t>
            </a:r>
            <a:endParaRPr lang="es-ES" sz="1800" dirty="0">
              <a:solidFill>
                <a:schemeClr val="accent4">
                  <a:lumMod val="40000"/>
                  <a:lumOff val="60000"/>
                </a:schemeClr>
              </a:solidFill>
            </a:endParaRPr>
          </a:p>
        </p:txBody>
      </p:sp>
      <p:pic>
        <p:nvPicPr>
          <p:cNvPr id="48131" name="Picture 2" descr="header_lucio"/>
          <p:cNvPicPr>
            <a:picLocks noChangeAspect="1" noChangeArrowheads="1"/>
          </p:cNvPicPr>
          <p:nvPr/>
        </p:nvPicPr>
        <p:blipFill>
          <a:blip r:embed="rId4"/>
          <a:srcRect/>
          <a:stretch>
            <a:fillRect/>
          </a:stretch>
        </p:blipFill>
        <p:spPr bwMode="auto">
          <a:xfrm>
            <a:off x="5715000" y="2500313"/>
            <a:ext cx="3286125" cy="2357437"/>
          </a:xfrm>
          <a:prstGeom prst="rect">
            <a:avLst/>
          </a:prstGeom>
          <a:noFill/>
          <a:ln w="9525">
            <a:noFill/>
            <a:miter lim="800000"/>
            <a:headEnd/>
            <a:tailEnd/>
          </a:ln>
        </p:spPr>
      </p:pic>
      <p:pic>
        <p:nvPicPr>
          <p:cNvPr id="46085" name="amalia rodrigues - fado do pereiro.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818" fill="hold"/>
                                        <p:tgtEl>
                                          <p:spTgt spid="460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608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bwMode="auto">
          <a:xfrm>
            <a:off x="457200" y="268288"/>
            <a:ext cx="8229600" cy="1398587"/>
          </a:xfrm>
        </p:spPr>
        <p:txBody>
          <a:bodyPr wrap="square" lIns="91440" tIns="45720" rIns="91440" bIns="45720" numCol="1" anchorCtr="0" compatLnSpc="1">
            <a:prstTxWarp prst="textNoShape">
              <a:avLst/>
            </a:prstTxWarp>
          </a:bodyPr>
          <a:lstStyle/>
          <a:p>
            <a:pPr marL="342900" indent="-342900" eaLnBrk="1" hangingPunct="1"/>
            <a:r>
              <a:rPr lang="es-ES" sz="2800" b="1" smtClean="0">
                <a:ln>
                  <a:noFill/>
                </a:ln>
                <a:solidFill>
                  <a:srgbClr val="BFAFCF"/>
                </a:solidFill>
                <a:effectLst/>
              </a:rPr>
              <a:t>SEGÚN LA SITUACIÓN DEL JUGADOR</a:t>
            </a:r>
            <a:r>
              <a:rPr lang="es-ES" sz="1800" b="1" smtClean="0">
                <a:ln>
                  <a:noFill/>
                </a:ln>
                <a:solidFill>
                  <a:schemeClr val="accent2"/>
                </a:solidFill>
                <a:effectLst/>
              </a:rPr>
              <a:t/>
            </a:r>
            <a:br>
              <a:rPr lang="es-ES" sz="1800" b="1" smtClean="0">
                <a:ln>
                  <a:noFill/>
                </a:ln>
                <a:solidFill>
                  <a:schemeClr val="accent2"/>
                </a:solidFill>
                <a:effectLst/>
              </a:rPr>
            </a:br>
            <a:endParaRPr lang="es-ES" sz="1800" smtClean="0">
              <a:ln>
                <a:noFill/>
              </a:ln>
              <a:solidFill>
                <a:srgbClr val="000000"/>
              </a:solidFill>
              <a:effectLst/>
            </a:endParaRPr>
          </a:p>
        </p:txBody>
      </p:sp>
      <p:sp>
        <p:nvSpPr>
          <p:cNvPr id="3" name="2 Marcador de contenido"/>
          <p:cNvSpPr>
            <a:spLocks noGrp="1"/>
          </p:cNvSpPr>
          <p:nvPr>
            <p:ph idx="1"/>
          </p:nvPr>
        </p:nvSpPr>
        <p:spPr>
          <a:xfrm>
            <a:off x="457200" y="1882775"/>
            <a:ext cx="8229600" cy="1760538"/>
          </a:xfrm>
        </p:spPr>
        <p:txBody>
          <a:bodyPr>
            <a:normAutofit/>
          </a:bodyPr>
          <a:lstStyle/>
          <a:p>
            <a:pPr marL="822960" lvl="1" eaLnBrk="1" fontAlgn="auto" hangingPunct="1">
              <a:spcAft>
                <a:spcPts val="0"/>
              </a:spcAft>
              <a:buFont typeface="Verdana"/>
              <a:buChar char="›"/>
              <a:defRPr/>
            </a:pPr>
            <a:endParaRPr lang="es-ES" sz="1800" b="1" dirty="0" smtClean="0"/>
          </a:p>
          <a:p>
            <a:pPr lvl="3" indent="-210312" eaLnBrk="1" fontAlgn="auto" hangingPunct="1">
              <a:spcAft>
                <a:spcPts val="0"/>
              </a:spcAft>
              <a:buFont typeface="Wingdings 2"/>
              <a:buNone/>
              <a:defRPr/>
            </a:pPr>
            <a:r>
              <a:rPr lang="es-ES" b="1" dirty="0" smtClean="0">
                <a:solidFill>
                  <a:schemeClr val="accent5">
                    <a:lumMod val="40000"/>
                    <a:lumOff val="60000"/>
                  </a:schemeClr>
                </a:solidFill>
              </a:rPr>
              <a:t>SI LO EJECUTA PARADO ESPERANDO EL BALÓN.</a:t>
            </a:r>
          </a:p>
          <a:p>
            <a:pPr lvl="3" indent="-210312" eaLnBrk="1" fontAlgn="auto" hangingPunct="1">
              <a:spcAft>
                <a:spcPts val="0"/>
              </a:spcAft>
              <a:buFont typeface="Wingdings 2"/>
              <a:buNone/>
              <a:defRPr/>
            </a:pPr>
            <a:r>
              <a:rPr lang="es-ES" b="1" dirty="0" smtClean="0">
                <a:solidFill>
                  <a:schemeClr val="accent5">
                    <a:lumMod val="40000"/>
                    <a:lumOff val="60000"/>
                  </a:schemeClr>
                </a:solidFill>
              </a:rPr>
              <a:t>SI LO REALIZA EN MOVIMIENTO RECIBIENDO.</a:t>
            </a:r>
          </a:p>
          <a:p>
            <a:pPr lvl="3" indent="-210312" eaLnBrk="1" fontAlgn="auto" hangingPunct="1">
              <a:spcAft>
                <a:spcPts val="0"/>
              </a:spcAft>
              <a:buFont typeface="Wingdings 2"/>
              <a:buNone/>
              <a:defRPr/>
            </a:pPr>
            <a:r>
              <a:rPr lang="es-ES" b="1" dirty="0" smtClean="0">
                <a:solidFill>
                  <a:schemeClr val="accent5">
                    <a:lumMod val="40000"/>
                    <a:lumOff val="60000"/>
                  </a:schemeClr>
                </a:solidFill>
              </a:rPr>
              <a:t>SI LO EFECTÚA DESPUÉS DE UNA ACCIÓN INDIVIDUAL</a:t>
            </a:r>
            <a:endParaRPr lang="es-ES" sz="1600" b="1" dirty="0" smtClean="0">
              <a:solidFill>
                <a:srgbClr val="FF0000"/>
              </a:solidFill>
            </a:endParaRPr>
          </a:p>
          <a:p>
            <a:pPr marL="822960" lvl="1" eaLnBrk="1" fontAlgn="auto" hangingPunct="1">
              <a:spcAft>
                <a:spcPts val="0"/>
              </a:spcAft>
              <a:buFont typeface="Verdana"/>
              <a:buNone/>
              <a:defRPr/>
            </a:pPr>
            <a:endParaRPr lang="es-ES" sz="1800" b="1" dirty="0" smtClean="0">
              <a:solidFill>
                <a:srgbClr val="FF0000"/>
              </a:solidFill>
            </a:endParaRPr>
          </a:p>
          <a:p>
            <a:pPr marL="448056" indent="-384048" eaLnBrk="1" fontAlgn="auto" hangingPunct="1">
              <a:spcAft>
                <a:spcPts val="0"/>
              </a:spcAft>
              <a:buFont typeface="Wingdings 2"/>
              <a:buChar char=""/>
              <a:defRPr/>
            </a:pPr>
            <a:endParaRPr lang="es-ES" dirty="0"/>
          </a:p>
        </p:txBody>
      </p:sp>
      <p:pic>
        <p:nvPicPr>
          <p:cNvPr id="49155" name="Picture 2" descr="Imagen2"/>
          <p:cNvPicPr>
            <a:picLocks noChangeAspect="1" noChangeArrowheads="1"/>
          </p:cNvPicPr>
          <p:nvPr/>
        </p:nvPicPr>
        <p:blipFill>
          <a:blip r:embed="rId4"/>
          <a:srcRect/>
          <a:stretch>
            <a:fillRect/>
          </a:stretch>
        </p:blipFill>
        <p:spPr bwMode="auto">
          <a:xfrm>
            <a:off x="2500313" y="3857625"/>
            <a:ext cx="3848100" cy="2428875"/>
          </a:xfrm>
          <a:prstGeom prst="rect">
            <a:avLst/>
          </a:prstGeom>
          <a:noFill/>
          <a:ln w="9525">
            <a:noFill/>
            <a:miter lim="800000"/>
            <a:headEnd/>
            <a:tailEnd/>
          </a:ln>
        </p:spPr>
      </p:pic>
      <p:pic>
        <p:nvPicPr>
          <p:cNvPr id="47109" name="amalia rodrigues - raizes.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210" fill="hold"/>
                                        <p:tgtEl>
                                          <p:spTgt spid="4710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7109"/>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8"/>
          </a:xfrm>
        </p:spPr>
        <p:txBody>
          <a:bodyPr/>
          <a:lstStyle/>
          <a:p>
            <a:pPr marL="484632" indent="0" eaLnBrk="1" fontAlgn="auto" hangingPunct="1">
              <a:spcAft>
                <a:spcPts val="0"/>
              </a:spcAft>
              <a:defRPr/>
            </a:pPr>
            <a:r>
              <a:rPr lang="es-ES" sz="3200" b="1" dirty="0" smtClean="0">
                <a:solidFill>
                  <a:schemeClr val="tx2">
                    <a:lumMod val="50000"/>
                  </a:schemeClr>
                </a:solidFill>
              </a:rPr>
              <a:t>¿QUÉ DEBE TENER EN CUENTA EL JUGADOR QUE SE DISPONE A TIRAR?</a:t>
            </a:r>
            <a:endParaRPr lang="es-ES" sz="3200" b="1" dirty="0">
              <a:solidFill>
                <a:schemeClr val="tx2">
                  <a:lumMod val="50000"/>
                </a:schemeClr>
              </a:solidFill>
            </a:endParaRPr>
          </a:p>
        </p:txBody>
      </p:sp>
      <p:sp>
        <p:nvSpPr>
          <p:cNvPr id="3" name="2 Marcador de contenido"/>
          <p:cNvSpPr>
            <a:spLocks noGrp="1"/>
          </p:cNvSpPr>
          <p:nvPr>
            <p:ph idx="1"/>
          </p:nvPr>
        </p:nvSpPr>
        <p:spPr>
          <a:xfrm>
            <a:off x="285750" y="2071688"/>
            <a:ext cx="5643563" cy="4383087"/>
          </a:xfrm>
        </p:spPr>
        <p:txBody>
          <a:bodyPr>
            <a:normAutofit/>
          </a:bodyPr>
          <a:lstStyle/>
          <a:p>
            <a:pPr marL="822960" lvl="1" eaLnBrk="1" fontAlgn="auto" hangingPunct="1">
              <a:spcAft>
                <a:spcPts val="0"/>
              </a:spcAft>
              <a:buFont typeface="Verdana"/>
              <a:buNone/>
              <a:defRPr/>
            </a:pPr>
            <a:endParaRPr lang="es-ES" sz="1800" b="1" dirty="0" smtClean="0">
              <a:solidFill>
                <a:schemeClr val="accent2"/>
              </a:solidFill>
            </a:endParaRPr>
          </a:p>
          <a:p>
            <a:pPr marL="822960" lvl="1" eaLnBrk="1" fontAlgn="auto" hangingPunct="1">
              <a:spcAft>
                <a:spcPts val="0"/>
              </a:spcAft>
              <a:buFont typeface="Verdana"/>
              <a:buNone/>
              <a:defRPr/>
            </a:pPr>
            <a:endParaRPr lang="es-ES" sz="1800" b="1" dirty="0" smtClean="0">
              <a:solidFill>
                <a:schemeClr val="tx2">
                  <a:lumMod val="50000"/>
                </a:schemeClr>
              </a:solidFill>
            </a:endParaRPr>
          </a:p>
          <a:p>
            <a:pPr marL="822960" lvl="1" eaLnBrk="1" fontAlgn="auto" hangingPunct="1">
              <a:spcAft>
                <a:spcPts val="0"/>
              </a:spcAft>
              <a:buFont typeface="Verdana"/>
              <a:buNone/>
              <a:defRPr/>
            </a:pPr>
            <a:endParaRPr lang="es-ES" sz="1800" b="1" dirty="0" smtClean="0">
              <a:solidFill>
                <a:schemeClr val="tx2">
                  <a:lumMod val="50000"/>
                </a:schemeClr>
              </a:solidFill>
            </a:endParaRPr>
          </a:p>
          <a:p>
            <a:pPr marL="822960" lvl="1" eaLnBrk="1" fontAlgn="auto" hangingPunct="1">
              <a:spcAft>
                <a:spcPts val="0"/>
              </a:spcAft>
              <a:buFont typeface="Verdana"/>
              <a:buNone/>
              <a:defRPr/>
            </a:pPr>
            <a:r>
              <a:rPr lang="es-ES" sz="1800" b="1" dirty="0" smtClean="0">
                <a:solidFill>
                  <a:schemeClr val="tx2">
                    <a:lumMod val="50000"/>
                  </a:schemeClr>
                </a:solidFill>
              </a:rPr>
              <a:t>LA SUPERFICIE REDUCIDA DE LA PORTERÍA.</a:t>
            </a:r>
          </a:p>
          <a:p>
            <a:pPr marL="822960" lvl="1" eaLnBrk="1" fontAlgn="auto" hangingPunct="1">
              <a:spcAft>
                <a:spcPts val="0"/>
              </a:spcAft>
              <a:buFont typeface="Verdana"/>
              <a:buNone/>
              <a:defRPr/>
            </a:pPr>
            <a:r>
              <a:rPr lang="es-ES" sz="1800" b="1" dirty="0" smtClean="0">
                <a:solidFill>
                  <a:schemeClr val="tx2">
                    <a:lumMod val="50000"/>
                  </a:schemeClr>
                </a:solidFill>
              </a:rPr>
              <a:t>LA SITUACIÓN DEL PORTERO.</a:t>
            </a:r>
          </a:p>
          <a:p>
            <a:pPr marL="822960" lvl="1" eaLnBrk="1" fontAlgn="auto" hangingPunct="1">
              <a:spcAft>
                <a:spcPts val="0"/>
              </a:spcAft>
              <a:buFont typeface="Verdana"/>
              <a:buNone/>
              <a:defRPr/>
            </a:pPr>
            <a:r>
              <a:rPr lang="es-ES" sz="1800" b="1" dirty="0" smtClean="0">
                <a:solidFill>
                  <a:schemeClr val="tx2">
                    <a:lumMod val="50000"/>
                  </a:schemeClr>
                </a:solidFill>
              </a:rPr>
              <a:t>LA DENSIDAD DE ADVERSARIOS.</a:t>
            </a:r>
          </a:p>
          <a:p>
            <a:pPr marL="822960" lvl="1" eaLnBrk="1" fontAlgn="auto" hangingPunct="1">
              <a:spcAft>
                <a:spcPts val="0"/>
              </a:spcAft>
              <a:buFont typeface="Verdana"/>
              <a:buNone/>
              <a:defRPr/>
            </a:pPr>
            <a:r>
              <a:rPr lang="es-ES" sz="1800" b="1" dirty="0" smtClean="0">
                <a:solidFill>
                  <a:schemeClr val="tx2">
                    <a:lumMod val="50000"/>
                  </a:schemeClr>
                </a:solidFill>
              </a:rPr>
              <a:t>LA SITUACIÓN DE LOS COMPAÑEROS.</a:t>
            </a:r>
          </a:p>
          <a:p>
            <a:pPr marL="822960" lvl="1" eaLnBrk="1" fontAlgn="auto" hangingPunct="1">
              <a:spcAft>
                <a:spcPts val="0"/>
              </a:spcAft>
              <a:buFont typeface="Verdana"/>
              <a:buNone/>
              <a:defRPr/>
            </a:pPr>
            <a:r>
              <a:rPr lang="es-ES" sz="1800" b="1" dirty="0" smtClean="0">
                <a:solidFill>
                  <a:schemeClr val="tx2">
                    <a:lumMod val="50000"/>
                  </a:schemeClr>
                </a:solidFill>
              </a:rPr>
              <a:t>LA DISTANCIA DEL TIRO.</a:t>
            </a:r>
          </a:p>
          <a:p>
            <a:pPr marL="822960" lvl="1" eaLnBrk="1" fontAlgn="auto" hangingPunct="1">
              <a:spcAft>
                <a:spcPts val="0"/>
              </a:spcAft>
              <a:buFont typeface="Verdana"/>
              <a:buNone/>
              <a:defRPr/>
            </a:pPr>
            <a:r>
              <a:rPr lang="es-ES" sz="1800" b="1" dirty="0" smtClean="0">
                <a:solidFill>
                  <a:schemeClr val="tx2">
                    <a:lumMod val="50000"/>
                  </a:schemeClr>
                </a:solidFill>
              </a:rPr>
              <a:t>EL ÁNGULO DE TIRO.</a:t>
            </a:r>
          </a:p>
          <a:p>
            <a:pPr marL="822960" lvl="1" eaLnBrk="1" fontAlgn="auto" hangingPunct="1">
              <a:spcAft>
                <a:spcPts val="0"/>
              </a:spcAft>
              <a:buFont typeface="Verdana"/>
              <a:buNone/>
              <a:defRPr/>
            </a:pPr>
            <a:r>
              <a:rPr lang="es-ES" sz="1800" b="1" dirty="0" smtClean="0">
                <a:solidFill>
                  <a:schemeClr val="tx2">
                    <a:lumMod val="50000"/>
                  </a:schemeClr>
                </a:solidFill>
              </a:rPr>
              <a:t>LA ZONA DE TIRO.</a:t>
            </a:r>
          </a:p>
          <a:p>
            <a:pPr marL="448056" indent="-384048" eaLnBrk="1" fontAlgn="auto" hangingPunct="1">
              <a:spcAft>
                <a:spcPts val="0"/>
              </a:spcAft>
              <a:buFont typeface="Wingdings 2"/>
              <a:buChar char=""/>
              <a:defRPr/>
            </a:pPr>
            <a:endParaRPr lang="es-ES" sz="1800" b="1" dirty="0" smtClean="0">
              <a:solidFill>
                <a:srgbClr val="FF0000"/>
              </a:solidFill>
            </a:endParaRPr>
          </a:p>
          <a:p>
            <a:pPr marL="822960" lvl="1" eaLnBrk="1" fontAlgn="auto" hangingPunct="1">
              <a:spcAft>
                <a:spcPts val="0"/>
              </a:spcAft>
              <a:buFont typeface="Verdana"/>
              <a:buNone/>
              <a:defRPr/>
            </a:pPr>
            <a:endParaRPr lang="es-ES" dirty="0">
              <a:solidFill>
                <a:schemeClr val="tx2">
                  <a:lumMod val="50000"/>
                </a:schemeClr>
              </a:solidFill>
            </a:endParaRPr>
          </a:p>
        </p:txBody>
      </p:sp>
      <p:pic>
        <p:nvPicPr>
          <p:cNvPr id="50179" name="Picture 2" descr="giggs"/>
          <p:cNvPicPr>
            <a:picLocks noChangeAspect="1" noChangeArrowheads="1"/>
          </p:cNvPicPr>
          <p:nvPr/>
        </p:nvPicPr>
        <p:blipFill>
          <a:blip r:embed="rId4"/>
          <a:srcRect/>
          <a:stretch>
            <a:fillRect/>
          </a:stretch>
        </p:blipFill>
        <p:spPr bwMode="auto">
          <a:xfrm>
            <a:off x="6143625" y="2714625"/>
            <a:ext cx="2857500" cy="2714625"/>
          </a:xfrm>
          <a:prstGeom prst="rect">
            <a:avLst/>
          </a:prstGeom>
          <a:noFill/>
          <a:ln w="9525">
            <a:noFill/>
            <a:miter lim="800000"/>
            <a:headEnd/>
            <a:tailEnd/>
          </a:ln>
        </p:spPr>
      </p:pic>
      <p:pic>
        <p:nvPicPr>
          <p:cNvPr id="48133" name="amaliarodrigues-andorinha.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336" fill="hold"/>
                                        <p:tgtEl>
                                          <p:spTgt spid="481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813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eaLnBrk="1" fontAlgn="auto" hangingPunct="1">
              <a:spcAft>
                <a:spcPts val="0"/>
              </a:spcAft>
              <a:defRPr/>
            </a:pPr>
            <a:r>
              <a:rPr lang="es-ES" sz="2800" b="1" dirty="0" smtClean="0">
                <a:solidFill>
                  <a:schemeClr val="tx2">
                    <a:lumMod val="50000"/>
                  </a:schemeClr>
                </a:solidFill>
              </a:rPr>
              <a:t>¿QUÉ DEBE ANALIZAR EL JUGADOR QUE TIENE POSIBILIDAD DE REALIZAR UN TIRO?</a:t>
            </a:r>
            <a:endParaRPr lang="es-ES" sz="2800" b="1" dirty="0">
              <a:solidFill>
                <a:schemeClr val="tx2">
                  <a:lumMod val="50000"/>
                </a:schemeClr>
              </a:solidFill>
            </a:endParaRPr>
          </a:p>
        </p:txBody>
      </p:sp>
      <p:sp>
        <p:nvSpPr>
          <p:cNvPr id="3" name="2 Marcador de contenido"/>
          <p:cNvSpPr>
            <a:spLocks noGrp="1"/>
          </p:cNvSpPr>
          <p:nvPr>
            <p:ph idx="1"/>
          </p:nvPr>
        </p:nvSpPr>
        <p:spPr>
          <a:xfrm>
            <a:off x="457200" y="1882775"/>
            <a:ext cx="8229600" cy="4572000"/>
          </a:xfrm>
        </p:spPr>
        <p:txBody>
          <a:bodyPr>
            <a:normAutofit lnSpcReduction="10000"/>
          </a:bodyPr>
          <a:lstStyle/>
          <a:p>
            <a:pPr marL="448056" indent="-384048" eaLnBrk="1" fontAlgn="auto" hangingPunct="1">
              <a:spcAft>
                <a:spcPts val="0"/>
              </a:spcAft>
              <a:buFont typeface="Wingdings 2"/>
              <a:buNone/>
              <a:defRPr/>
            </a:pPr>
            <a:r>
              <a:rPr lang="es-ES" sz="2000" b="1" dirty="0" smtClean="0">
                <a:solidFill>
                  <a:schemeClr val="tx2">
                    <a:lumMod val="50000"/>
                  </a:schemeClr>
                </a:solidFill>
              </a:rPr>
              <a:t>LAS SITUACIONES FAVORABLES:</a:t>
            </a:r>
          </a:p>
          <a:p>
            <a:pPr marL="448056" indent="-384048" eaLnBrk="1" fontAlgn="auto" hangingPunct="1">
              <a:spcAft>
                <a:spcPts val="0"/>
              </a:spcAft>
              <a:buFont typeface="Wingdings 2"/>
              <a:buNone/>
              <a:defRPr/>
            </a:pPr>
            <a:endParaRPr lang="es-ES" sz="2000" b="1" dirty="0" smtClean="0">
              <a:solidFill>
                <a:schemeClr val="tx2">
                  <a:lumMod val="50000"/>
                </a:schemeClr>
              </a:solidFill>
            </a:endParaRPr>
          </a:p>
          <a:p>
            <a:pPr marL="822960" lvl="1" eaLnBrk="1" fontAlgn="auto" hangingPunct="1">
              <a:spcAft>
                <a:spcPts val="0"/>
              </a:spcAft>
              <a:buFont typeface="Verdana"/>
              <a:buNone/>
              <a:defRPr/>
            </a:pPr>
            <a:r>
              <a:rPr lang="es-ES" sz="1800" b="1" dirty="0" smtClean="0">
                <a:solidFill>
                  <a:schemeClr val="tx2">
                    <a:lumMod val="75000"/>
                  </a:schemeClr>
                </a:solidFill>
              </a:rPr>
              <a:t>CUANDO LAS POSIBILIDADES DE GOLPEO PUEDEN CONSEGUIR ÉXITO (ZONA DE TIRO).</a:t>
            </a:r>
          </a:p>
          <a:p>
            <a:pPr marL="822960" lvl="1" eaLnBrk="1" fontAlgn="auto" hangingPunct="1">
              <a:spcAft>
                <a:spcPts val="0"/>
              </a:spcAft>
              <a:buFont typeface="Verdana"/>
              <a:buNone/>
              <a:defRPr/>
            </a:pPr>
            <a:r>
              <a:rPr lang="es-ES" sz="1800" b="1" dirty="0" smtClean="0">
                <a:solidFill>
                  <a:schemeClr val="tx2">
                    <a:lumMod val="75000"/>
                  </a:schemeClr>
                </a:solidFill>
              </a:rPr>
              <a:t>CUANDO EL ÁNGULO DE TIRO SE PRESENTA FAVORABLE.</a:t>
            </a:r>
          </a:p>
          <a:p>
            <a:pPr marL="822960" lvl="1" eaLnBrk="1" fontAlgn="auto" hangingPunct="1">
              <a:spcAft>
                <a:spcPts val="0"/>
              </a:spcAft>
              <a:buFont typeface="Verdana"/>
              <a:buNone/>
              <a:defRPr/>
            </a:pPr>
            <a:r>
              <a:rPr lang="es-ES" sz="1800" b="1" dirty="0" smtClean="0">
                <a:solidFill>
                  <a:schemeClr val="tx2">
                    <a:lumMod val="75000"/>
                  </a:schemeClr>
                </a:solidFill>
              </a:rPr>
              <a:t>CUANDO SE PUEDE EFECTUAR SIN OTRA ACCIÓN TÉCNICA.</a:t>
            </a:r>
          </a:p>
          <a:p>
            <a:pPr marL="822960" lvl="1" eaLnBrk="1" fontAlgn="auto" hangingPunct="1">
              <a:spcAft>
                <a:spcPts val="0"/>
              </a:spcAft>
              <a:buFont typeface="Verdana"/>
              <a:buNone/>
              <a:defRPr/>
            </a:pPr>
            <a:endParaRPr lang="es-ES" sz="1800" b="1" dirty="0" smtClean="0">
              <a:solidFill>
                <a:schemeClr val="tx2">
                  <a:lumMod val="75000"/>
                </a:schemeClr>
              </a:solidFill>
            </a:endParaRPr>
          </a:p>
          <a:p>
            <a:pPr marL="448056" indent="-384048" eaLnBrk="1" fontAlgn="auto" hangingPunct="1">
              <a:spcAft>
                <a:spcPts val="0"/>
              </a:spcAft>
              <a:buFont typeface="Wingdings 2"/>
              <a:buNone/>
              <a:defRPr/>
            </a:pPr>
            <a:r>
              <a:rPr lang="es-ES" sz="2000" b="1" dirty="0" smtClean="0">
                <a:solidFill>
                  <a:schemeClr val="tx2">
                    <a:lumMod val="50000"/>
                  </a:schemeClr>
                </a:solidFill>
              </a:rPr>
              <a:t>LAS SITUACIONES DESFAVORABLES:</a:t>
            </a:r>
          </a:p>
          <a:p>
            <a:pPr marL="448056" indent="-384048" eaLnBrk="1" fontAlgn="auto" hangingPunct="1">
              <a:spcAft>
                <a:spcPts val="0"/>
              </a:spcAft>
              <a:buFont typeface="Wingdings 2"/>
              <a:buNone/>
              <a:defRPr/>
            </a:pPr>
            <a:endParaRPr lang="es-ES" sz="2000" b="1" dirty="0" smtClean="0">
              <a:solidFill>
                <a:schemeClr val="tx2">
                  <a:lumMod val="50000"/>
                </a:schemeClr>
              </a:solidFill>
            </a:endParaRPr>
          </a:p>
          <a:p>
            <a:pPr marL="822960" lvl="1" eaLnBrk="1" fontAlgn="auto" hangingPunct="1">
              <a:spcAft>
                <a:spcPts val="0"/>
              </a:spcAft>
              <a:buFont typeface="Verdana"/>
              <a:buNone/>
              <a:defRPr/>
            </a:pPr>
            <a:r>
              <a:rPr lang="es-ES" sz="1800" b="1" dirty="0" smtClean="0">
                <a:solidFill>
                  <a:schemeClr val="tx2">
                    <a:lumMod val="75000"/>
                  </a:schemeClr>
                </a:solidFill>
              </a:rPr>
              <a:t>CUANDO UN COMPAÑERO SE ENCUENTRA EN MEJOR SITUACIÓN.</a:t>
            </a:r>
          </a:p>
          <a:p>
            <a:pPr marL="822960" lvl="1" eaLnBrk="1" fontAlgn="auto" hangingPunct="1">
              <a:spcAft>
                <a:spcPts val="0"/>
              </a:spcAft>
              <a:buFont typeface="Verdana"/>
              <a:buNone/>
              <a:defRPr/>
            </a:pPr>
            <a:r>
              <a:rPr lang="es-ES" sz="1800" b="1" dirty="0" smtClean="0">
                <a:solidFill>
                  <a:schemeClr val="tx2">
                    <a:lumMod val="75000"/>
                  </a:schemeClr>
                </a:solidFill>
              </a:rPr>
              <a:t>CUANDO SE CARECE DE ÁNGULO DE TIRO.</a:t>
            </a:r>
          </a:p>
          <a:p>
            <a:pPr marL="822960" lvl="1" eaLnBrk="1" fontAlgn="auto" hangingPunct="1">
              <a:spcAft>
                <a:spcPts val="0"/>
              </a:spcAft>
              <a:buFont typeface="Verdana"/>
              <a:buNone/>
              <a:defRPr/>
            </a:pPr>
            <a:r>
              <a:rPr lang="es-ES" sz="1800" b="1" dirty="0" smtClean="0">
                <a:solidFill>
                  <a:schemeClr val="tx2">
                    <a:lumMod val="75000"/>
                  </a:schemeClr>
                </a:solidFill>
              </a:rPr>
              <a:t>CUANDO EL BALÓN VIENE EN MALAS CONDICIONES.</a:t>
            </a:r>
          </a:p>
          <a:p>
            <a:pPr marL="822960" lvl="1" eaLnBrk="1" fontAlgn="auto" hangingPunct="1">
              <a:spcAft>
                <a:spcPts val="0"/>
              </a:spcAft>
              <a:buFont typeface="Verdana"/>
              <a:buNone/>
              <a:defRPr/>
            </a:pPr>
            <a:r>
              <a:rPr lang="es-ES" sz="1800" b="1" dirty="0" smtClean="0">
                <a:solidFill>
                  <a:schemeClr val="tx2">
                    <a:lumMod val="75000"/>
                  </a:schemeClr>
                </a:solidFill>
              </a:rPr>
              <a:t>CUANDO LAS POSIBILIDADES DE LLEGAR A PORTERÍA  SON ESCASAS (DISTANCIA). </a:t>
            </a:r>
          </a:p>
        </p:txBody>
      </p:sp>
      <p:pic>
        <p:nvPicPr>
          <p:cNvPr id="49156" name="aranjuez mon amou(2).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8491" fill="hold"/>
                                        <p:tgtEl>
                                          <p:spTgt spid="4915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5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161242"/>
          </a:xfrm>
        </p:spPr>
        <p:txBody>
          <a:bodyPr>
            <a:normAutofit fontScale="90000"/>
          </a:bodyPr>
          <a:lstStyle/>
          <a:p>
            <a:pPr marL="484632" indent="0" eaLnBrk="1" fontAlgn="auto" hangingPunct="1">
              <a:spcAft>
                <a:spcPts val="0"/>
              </a:spcAft>
              <a:defRPr/>
            </a:pPr>
            <a:r>
              <a:rPr lang="es-ES" sz="3600" b="1" dirty="0" smtClean="0">
                <a:solidFill>
                  <a:schemeClr val="accent1">
                    <a:tint val="83000"/>
                    <a:satMod val="150000"/>
                  </a:schemeClr>
                </a:solidFill>
              </a:rPr>
              <a:t/>
            </a:r>
            <a:br>
              <a:rPr lang="es-ES" sz="3600" b="1" dirty="0" smtClean="0">
                <a:solidFill>
                  <a:schemeClr val="accent1">
                    <a:tint val="83000"/>
                    <a:satMod val="150000"/>
                  </a:schemeClr>
                </a:solidFill>
              </a:rPr>
            </a:br>
            <a:r>
              <a:rPr lang="es-ES" sz="3600" b="1" dirty="0" smtClean="0">
                <a:solidFill>
                  <a:schemeClr val="bg1">
                    <a:lumMod val="50000"/>
                    <a:lumOff val="50000"/>
                  </a:schemeClr>
                </a:solidFill>
              </a:rPr>
              <a:t>CARACTERÍSTICAS QUE DEBE POSEER EL QUE TIRA:</a:t>
            </a:r>
            <a:r>
              <a:rPr lang="es-ES" sz="3600" b="1" dirty="0" smtClean="0">
                <a:solidFill>
                  <a:schemeClr val="accent1">
                    <a:tint val="83000"/>
                    <a:satMod val="150000"/>
                  </a:schemeClr>
                </a:solidFill>
              </a:rPr>
              <a:t/>
            </a:r>
            <a:br>
              <a:rPr lang="es-ES" sz="3600" b="1" dirty="0" smtClean="0">
                <a:solidFill>
                  <a:schemeClr val="accent1">
                    <a:tint val="83000"/>
                    <a:satMod val="150000"/>
                  </a:schemeClr>
                </a:solidFill>
              </a:rPr>
            </a:br>
            <a:endParaRPr lang="es-ES" sz="3600" dirty="0">
              <a:solidFill>
                <a:schemeClr val="accent1">
                  <a:tint val="83000"/>
                  <a:satMod val="150000"/>
                </a:schemeClr>
              </a:solidFill>
            </a:endParaRPr>
          </a:p>
        </p:txBody>
      </p:sp>
      <p:sp>
        <p:nvSpPr>
          <p:cNvPr id="3" name="2 Marcador de contenido"/>
          <p:cNvSpPr>
            <a:spLocks noGrp="1"/>
          </p:cNvSpPr>
          <p:nvPr>
            <p:ph idx="1"/>
          </p:nvPr>
        </p:nvSpPr>
        <p:spPr>
          <a:xfrm>
            <a:off x="457200" y="1882775"/>
            <a:ext cx="4900613" cy="4572000"/>
          </a:xfrm>
        </p:spPr>
        <p:txBody>
          <a:bodyPr>
            <a:normAutofit/>
          </a:bodyPr>
          <a:lstStyle/>
          <a:p>
            <a:pPr marL="822960" lvl="1" eaLnBrk="1" fontAlgn="auto" hangingPunct="1">
              <a:lnSpc>
                <a:spcPct val="80000"/>
              </a:lnSpc>
              <a:spcAft>
                <a:spcPts val="0"/>
              </a:spcAft>
              <a:buFont typeface="Verdana"/>
              <a:buChar char="›"/>
              <a:defRPr/>
            </a:pPr>
            <a:endParaRPr lang="es-ES" sz="2000" b="1" dirty="0" smtClean="0">
              <a:solidFill>
                <a:schemeClr val="accent2"/>
              </a:solidFill>
            </a:endParaRPr>
          </a:p>
          <a:p>
            <a:pPr marL="822960" lvl="1" eaLnBrk="1" fontAlgn="auto" hangingPunct="1">
              <a:lnSpc>
                <a:spcPct val="80000"/>
              </a:lnSpc>
              <a:spcAft>
                <a:spcPts val="0"/>
              </a:spcAft>
              <a:buFont typeface="Verdana"/>
              <a:buNone/>
              <a:defRPr/>
            </a:pPr>
            <a:r>
              <a:rPr lang="es-ES" sz="2400" b="1" dirty="0" smtClean="0">
                <a:solidFill>
                  <a:schemeClr val="bg1">
                    <a:lumMod val="50000"/>
                    <a:lumOff val="50000"/>
                  </a:schemeClr>
                </a:solidFill>
              </a:rPr>
              <a:t>RESPECTO A SU TÉCNICA:</a:t>
            </a:r>
          </a:p>
          <a:p>
            <a:pPr marL="1106424" lvl="2" eaLnBrk="1" fontAlgn="auto" hangingPunct="1">
              <a:lnSpc>
                <a:spcPct val="80000"/>
              </a:lnSpc>
              <a:spcAft>
                <a:spcPts val="0"/>
              </a:spcAft>
              <a:buFont typeface="Wingdings 2"/>
              <a:buNone/>
              <a:defRPr/>
            </a:pPr>
            <a:r>
              <a:rPr lang="es-ES" sz="1800" b="1" dirty="0" smtClean="0">
                <a:solidFill>
                  <a:schemeClr val="tx1">
                    <a:lumMod val="85000"/>
                  </a:schemeClr>
                </a:solidFill>
              </a:rPr>
              <a:t>PLENO DOMINIO DEL BALÓN.</a:t>
            </a:r>
          </a:p>
          <a:p>
            <a:pPr marL="1106424" lvl="2" eaLnBrk="1" fontAlgn="auto" hangingPunct="1">
              <a:lnSpc>
                <a:spcPct val="80000"/>
              </a:lnSpc>
              <a:spcAft>
                <a:spcPts val="0"/>
              </a:spcAft>
              <a:buFont typeface="Wingdings 2"/>
              <a:buNone/>
              <a:defRPr/>
            </a:pPr>
            <a:r>
              <a:rPr lang="es-ES" sz="1800" b="1" dirty="0" smtClean="0">
                <a:solidFill>
                  <a:schemeClr val="tx1">
                    <a:lumMod val="85000"/>
                  </a:schemeClr>
                </a:solidFill>
              </a:rPr>
              <a:t>POTENCIA DE GOLPEO.</a:t>
            </a:r>
          </a:p>
          <a:p>
            <a:pPr marL="1106424" lvl="2" eaLnBrk="1" fontAlgn="auto" hangingPunct="1">
              <a:lnSpc>
                <a:spcPct val="80000"/>
              </a:lnSpc>
              <a:spcAft>
                <a:spcPts val="0"/>
              </a:spcAft>
              <a:buFont typeface="Wingdings 2"/>
              <a:buNone/>
              <a:defRPr/>
            </a:pPr>
            <a:r>
              <a:rPr lang="es-ES" sz="1800" b="1" dirty="0" smtClean="0">
                <a:solidFill>
                  <a:schemeClr val="tx1">
                    <a:lumMod val="85000"/>
                  </a:schemeClr>
                </a:solidFill>
              </a:rPr>
              <a:t>PRECISIÓN DE GOLPEO.</a:t>
            </a:r>
          </a:p>
          <a:p>
            <a:pPr marL="1106424" lvl="2" eaLnBrk="1" fontAlgn="auto" hangingPunct="1">
              <a:lnSpc>
                <a:spcPct val="80000"/>
              </a:lnSpc>
              <a:spcAft>
                <a:spcPts val="0"/>
              </a:spcAft>
              <a:buFont typeface="Wingdings 2"/>
              <a:buNone/>
              <a:defRPr/>
            </a:pPr>
            <a:r>
              <a:rPr lang="es-ES" sz="1800" b="1" dirty="0" smtClean="0">
                <a:solidFill>
                  <a:schemeClr val="tx1">
                    <a:lumMod val="85000"/>
                  </a:schemeClr>
                </a:solidFill>
              </a:rPr>
              <a:t>EQUILIBRIO.</a:t>
            </a:r>
          </a:p>
          <a:p>
            <a:pPr marL="822960" lvl="1" eaLnBrk="1" fontAlgn="auto" hangingPunct="1">
              <a:lnSpc>
                <a:spcPct val="80000"/>
              </a:lnSpc>
              <a:spcAft>
                <a:spcPts val="0"/>
              </a:spcAft>
              <a:buFont typeface="Verdana"/>
              <a:buNone/>
              <a:defRPr/>
            </a:pPr>
            <a:endParaRPr lang="es-ES" sz="2000" b="1" dirty="0" smtClean="0">
              <a:solidFill>
                <a:schemeClr val="accent2"/>
              </a:solidFill>
            </a:endParaRPr>
          </a:p>
          <a:p>
            <a:pPr marL="822960" lvl="1" eaLnBrk="1" fontAlgn="auto" hangingPunct="1">
              <a:lnSpc>
                <a:spcPct val="80000"/>
              </a:lnSpc>
              <a:spcAft>
                <a:spcPts val="0"/>
              </a:spcAft>
              <a:buFont typeface="Verdana"/>
              <a:buNone/>
              <a:defRPr/>
            </a:pPr>
            <a:r>
              <a:rPr lang="es-ES" sz="2400" b="1" dirty="0" smtClean="0">
                <a:solidFill>
                  <a:schemeClr val="bg1">
                    <a:lumMod val="50000"/>
                    <a:lumOff val="50000"/>
                  </a:schemeClr>
                </a:solidFill>
              </a:rPr>
              <a:t>RESPECTO AL ASPECTO PSICOLÓGICO:</a:t>
            </a:r>
          </a:p>
          <a:p>
            <a:pPr marL="1106424" lvl="2" eaLnBrk="1" fontAlgn="auto" hangingPunct="1">
              <a:lnSpc>
                <a:spcPct val="80000"/>
              </a:lnSpc>
              <a:spcAft>
                <a:spcPts val="0"/>
              </a:spcAft>
              <a:buFont typeface="Wingdings 2"/>
              <a:buNone/>
              <a:defRPr/>
            </a:pPr>
            <a:r>
              <a:rPr lang="es-ES" sz="1800" b="1" dirty="0" smtClean="0">
                <a:solidFill>
                  <a:schemeClr val="tx1">
                    <a:lumMod val="85000"/>
                  </a:schemeClr>
                </a:solidFill>
              </a:rPr>
              <a:t>DECIDIDO.</a:t>
            </a:r>
          </a:p>
          <a:p>
            <a:pPr marL="1106424" lvl="2" eaLnBrk="1" fontAlgn="auto" hangingPunct="1">
              <a:lnSpc>
                <a:spcPct val="80000"/>
              </a:lnSpc>
              <a:spcAft>
                <a:spcPts val="0"/>
              </a:spcAft>
              <a:buFont typeface="Wingdings 2"/>
              <a:buNone/>
              <a:defRPr/>
            </a:pPr>
            <a:r>
              <a:rPr lang="es-ES" sz="1800" b="1" dirty="0" smtClean="0">
                <a:solidFill>
                  <a:schemeClr val="tx1">
                    <a:lumMod val="85000"/>
                  </a:schemeClr>
                </a:solidFill>
              </a:rPr>
              <a:t>VALIENTE.</a:t>
            </a:r>
          </a:p>
          <a:p>
            <a:pPr marL="1106424" lvl="2" eaLnBrk="1" fontAlgn="auto" hangingPunct="1">
              <a:lnSpc>
                <a:spcPct val="80000"/>
              </a:lnSpc>
              <a:spcAft>
                <a:spcPts val="0"/>
              </a:spcAft>
              <a:buFont typeface="Wingdings 2"/>
              <a:buNone/>
              <a:defRPr/>
            </a:pPr>
            <a:r>
              <a:rPr lang="es-ES" sz="1800" b="1" dirty="0" smtClean="0">
                <a:solidFill>
                  <a:schemeClr val="tx1">
                    <a:lumMod val="85000"/>
                  </a:schemeClr>
                </a:solidFill>
              </a:rPr>
              <a:t>CON CONVENCIMIENTO.</a:t>
            </a:r>
          </a:p>
          <a:p>
            <a:pPr marL="1106424" lvl="2" eaLnBrk="1" fontAlgn="auto" hangingPunct="1">
              <a:lnSpc>
                <a:spcPct val="80000"/>
              </a:lnSpc>
              <a:spcAft>
                <a:spcPts val="0"/>
              </a:spcAft>
              <a:buFont typeface="Wingdings 2"/>
              <a:buNone/>
              <a:defRPr/>
            </a:pPr>
            <a:r>
              <a:rPr lang="es-ES" sz="1800" b="1" dirty="0" smtClean="0">
                <a:solidFill>
                  <a:schemeClr val="tx1">
                    <a:lumMod val="85000"/>
                  </a:schemeClr>
                </a:solidFill>
              </a:rPr>
              <a:t>AGRESIVO.</a:t>
            </a:r>
          </a:p>
          <a:p>
            <a:pPr marL="1106424" lvl="2" eaLnBrk="1" fontAlgn="auto" hangingPunct="1">
              <a:lnSpc>
                <a:spcPct val="80000"/>
              </a:lnSpc>
              <a:spcAft>
                <a:spcPts val="0"/>
              </a:spcAft>
              <a:buFont typeface="Wingdings 2"/>
              <a:buNone/>
              <a:defRPr/>
            </a:pPr>
            <a:r>
              <a:rPr lang="es-ES" sz="1800" b="1" dirty="0" smtClean="0">
                <a:solidFill>
                  <a:schemeClr val="tx1">
                    <a:lumMod val="85000"/>
                  </a:schemeClr>
                </a:solidFill>
              </a:rPr>
              <a:t>PERSEVERANTE.</a:t>
            </a:r>
          </a:p>
          <a:p>
            <a:pPr marL="448056" indent="-384048" eaLnBrk="1" fontAlgn="auto" hangingPunct="1">
              <a:spcAft>
                <a:spcPts val="0"/>
              </a:spcAft>
              <a:buFont typeface="Wingdings 2"/>
              <a:buChar char=""/>
              <a:defRPr/>
            </a:pPr>
            <a:endParaRPr lang="es-ES" dirty="0"/>
          </a:p>
        </p:txBody>
      </p:sp>
      <p:pic>
        <p:nvPicPr>
          <p:cNvPr id="52227" name="Picture 2" descr="breakaway"/>
          <p:cNvPicPr>
            <a:picLocks noChangeAspect="1" noChangeArrowheads="1"/>
          </p:cNvPicPr>
          <p:nvPr/>
        </p:nvPicPr>
        <p:blipFill>
          <a:blip r:embed="rId4"/>
          <a:srcRect/>
          <a:stretch>
            <a:fillRect/>
          </a:stretch>
        </p:blipFill>
        <p:spPr bwMode="auto">
          <a:xfrm>
            <a:off x="5643563" y="2500313"/>
            <a:ext cx="3286125" cy="2571750"/>
          </a:xfrm>
          <a:prstGeom prst="rect">
            <a:avLst/>
          </a:prstGeom>
          <a:noFill/>
          <a:ln w="9525">
            <a:noFill/>
            <a:miter lim="800000"/>
            <a:headEnd/>
            <a:tailEnd/>
          </a:ln>
        </p:spPr>
      </p:pic>
      <p:pic>
        <p:nvPicPr>
          <p:cNvPr id="50181" name="carlos do carmo - andorinhas (dez fados vividos).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397" fill="hold"/>
                                        <p:tgtEl>
                                          <p:spTgt spid="5018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0181"/>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804052"/>
          </a:xfrm>
        </p:spPr>
        <p:txBody>
          <a:bodyPr/>
          <a:lstStyle/>
          <a:p>
            <a:pPr marL="484632" indent="0" eaLnBrk="1" fontAlgn="auto" hangingPunct="1">
              <a:spcAft>
                <a:spcPts val="0"/>
              </a:spcAft>
              <a:defRPr/>
            </a:pPr>
            <a:r>
              <a:rPr lang="es-ES" sz="2800" b="1" dirty="0" smtClean="0">
                <a:solidFill>
                  <a:schemeClr val="accent2">
                    <a:lumMod val="75000"/>
                  </a:schemeClr>
                </a:solidFill>
              </a:rPr>
              <a:t>LOS ASPECTOS ANTERIORES HACEN QUE:</a:t>
            </a:r>
            <a:endParaRPr lang="es-ES" sz="2800" b="1" dirty="0">
              <a:solidFill>
                <a:schemeClr val="accent2">
                  <a:lumMod val="75000"/>
                </a:schemeClr>
              </a:solidFill>
            </a:endParaRPr>
          </a:p>
        </p:txBody>
      </p:sp>
      <p:sp>
        <p:nvSpPr>
          <p:cNvPr id="3" name="2 Marcador de contenido"/>
          <p:cNvSpPr>
            <a:spLocks noGrp="1"/>
          </p:cNvSpPr>
          <p:nvPr>
            <p:ph idx="1"/>
          </p:nvPr>
        </p:nvSpPr>
        <p:spPr>
          <a:xfrm>
            <a:off x="285750" y="1000125"/>
            <a:ext cx="8143875" cy="3143250"/>
          </a:xfrm>
          <a:solidFill>
            <a:schemeClr val="tx2">
              <a:lumMod val="25000"/>
            </a:schemeClr>
          </a:solidFill>
        </p:spPr>
        <p:txBody>
          <a:bodyPr>
            <a:normAutofit/>
          </a:bodyPr>
          <a:lstStyle/>
          <a:p>
            <a:pPr marL="360000" lvl="1" eaLnBrk="1" fontAlgn="auto" hangingPunct="1">
              <a:lnSpc>
                <a:spcPct val="90000"/>
              </a:lnSpc>
              <a:spcAft>
                <a:spcPts val="0"/>
              </a:spcAft>
              <a:buFont typeface="Verdana"/>
              <a:buNone/>
              <a:defRPr/>
            </a:pPr>
            <a:r>
              <a:rPr lang="es-ES" dirty="0" smtClean="0"/>
              <a:t> </a:t>
            </a:r>
            <a:r>
              <a:rPr lang="es-ES" sz="1800" b="1" dirty="0" smtClean="0">
                <a:solidFill>
                  <a:schemeClr val="accent2"/>
                </a:solidFill>
              </a:rPr>
              <a:t>SEGÚN LA PROCEDENCIA DEL BALÓN:</a:t>
            </a:r>
          </a:p>
          <a:p>
            <a:pPr marL="360000" lvl="2" eaLnBrk="1" fontAlgn="auto" hangingPunct="1">
              <a:lnSpc>
                <a:spcPct val="90000"/>
              </a:lnSpc>
              <a:spcAft>
                <a:spcPts val="0"/>
              </a:spcAft>
              <a:buFont typeface="Wingdings 2"/>
              <a:buNone/>
              <a:defRPr/>
            </a:pPr>
            <a:r>
              <a:rPr lang="es-ES" sz="1400" b="1" dirty="0" smtClean="0">
                <a:solidFill>
                  <a:srgbClr val="FFC000"/>
                </a:solidFill>
              </a:rPr>
              <a:t>    HAY QUE TENER EN CUENTA QUE EL BALÓN NUNCA SE ADAPTA Y ESPERA LA COLOCACIÓN DEL JUGADOR, TIENE QUE SER ÉSTE QUIEN DEBERÁ PREPARARSE  ANTES DE QUE EL BALÓN LLEGUE A SU POSICIÓN.</a:t>
            </a:r>
          </a:p>
          <a:p>
            <a:pPr marL="360000" lvl="2" eaLnBrk="1" fontAlgn="auto" hangingPunct="1">
              <a:lnSpc>
                <a:spcPct val="90000"/>
              </a:lnSpc>
              <a:spcAft>
                <a:spcPts val="0"/>
              </a:spcAft>
              <a:buFont typeface="Wingdings 2"/>
              <a:buNone/>
              <a:defRPr/>
            </a:pPr>
            <a:r>
              <a:rPr lang="es-ES" sz="1400" b="1" dirty="0" smtClean="0">
                <a:solidFill>
                  <a:srgbClr val="FFC000"/>
                </a:solidFill>
              </a:rPr>
              <a:t>    LAS PROCEDENCIAS PUEDEN SER MÚLTIPLES Y VARIADAS COMO HEMOS VISTO.</a:t>
            </a:r>
          </a:p>
          <a:p>
            <a:pPr marL="360000" lvl="2" eaLnBrk="1" fontAlgn="auto" hangingPunct="1">
              <a:lnSpc>
                <a:spcPct val="90000"/>
              </a:lnSpc>
              <a:spcAft>
                <a:spcPts val="0"/>
              </a:spcAft>
              <a:buFont typeface="Wingdings 2"/>
              <a:buNone/>
              <a:defRPr/>
            </a:pPr>
            <a:r>
              <a:rPr lang="es-ES" sz="1800" b="1" dirty="0" smtClean="0">
                <a:solidFill>
                  <a:schemeClr val="accent2"/>
                </a:solidFill>
              </a:rPr>
              <a:t>SEGÚN EL ÁNGULO DE TIRO:</a:t>
            </a:r>
          </a:p>
          <a:p>
            <a:pPr marL="360000" lvl="2" eaLnBrk="1" fontAlgn="auto" hangingPunct="1">
              <a:lnSpc>
                <a:spcPct val="90000"/>
              </a:lnSpc>
              <a:spcAft>
                <a:spcPts val="0"/>
              </a:spcAft>
              <a:buFont typeface="Wingdings 2"/>
              <a:buNone/>
              <a:defRPr/>
            </a:pPr>
            <a:r>
              <a:rPr lang="es-ES" sz="1600" b="1" dirty="0" smtClean="0">
                <a:solidFill>
                  <a:srgbClr val="FF0000"/>
                </a:solidFill>
              </a:rPr>
              <a:t>    </a:t>
            </a:r>
            <a:r>
              <a:rPr lang="es-ES" sz="1400" b="1" dirty="0" smtClean="0">
                <a:solidFill>
                  <a:srgbClr val="FFC000"/>
                </a:solidFill>
              </a:rPr>
              <a:t>ANALIZAR CON MUCHA ATENCIÓN  EL ÁNGULO DE TIRO QUE SE PRESENTA PARA UTILIZAR UNA SUPERFICIE  DE CONTACTO IDÓNEA A LA SITUACIÓN.</a:t>
            </a:r>
          </a:p>
          <a:p>
            <a:pPr marL="360000" lvl="1" eaLnBrk="1" fontAlgn="auto" hangingPunct="1">
              <a:lnSpc>
                <a:spcPct val="90000"/>
              </a:lnSpc>
              <a:spcAft>
                <a:spcPts val="0"/>
              </a:spcAft>
              <a:buFont typeface="Verdana"/>
              <a:buNone/>
              <a:defRPr/>
            </a:pPr>
            <a:r>
              <a:rPr lang="es-ES" sz="1800" b="1" dirty="0" smtClean="0">
                <a:solidFill>
                  <a:schemeClr val="accent2"/>
                </a:solidFill>
              </a:rPr>
              <a:t>SEGÚN LA DISTANCIA DE LA PORTERÍA:</a:t>
            </a:r>
          </a:p>
          <a:p>
            <a:pPr marL="360000" lvl="2" eaLnBrk="1" fontAlgn="auto" hangingPunct="1">
              <a:lnSpc>
                <a:spcPct val="90000"/>
              </a:lnSpc>
              <a:spcAft>
                <a:spcPts val="0"/>
              </a:spcAft>
              <a:buFont typeface="Wingdings 2"/>
              <a:buNone/>
              <a:defRPr/>
            </a:pPr>
            <a:r>
              <a:rPr lang="es-ES" sz="1400" b="1" dirty="0" smtClean="0">
                <a:solidFill>
                  <a:srgbClr val="FFC000"/>
                </a:solidFill>
              </a:rPr>
              <a:t>     LA DISTANCIA EN QUE SE ENCUENTRA EL BALÓN CON RESPECTO A LA PORTERÍA EN EL MOMENTO DEL TIRO MARCA LA SUPERFICIE A EMPLEAR. SI EL TIRO SE REALIZA DESDE DENTRO, AL BORDE O FUERA DEL ÁREA A LARGA DISTANCIA,…</a:t>
            </a:r>
            <a:endParaRPr lang="es-ES" sz="1400" dirty="0">
              <a:solidFill>
                <a:srgbClr val="FFC000"/>
              </a:solidFill>
            </a:endParaRPr>
          </a:p>
        </p:txBody>
      </p:sp>
      <p:pic>
        <p:nvPicPr>
          <p:cNvPr id="53251" name="Imagen 8" descr="60755_original"/>
          <p:cNvPicPr>
            <a:picLocks noChangeAspect="1" noChangeArrowheads="1"/>
          </p:cNvPicPr>
          <p:nvPr/>
        </p:nvPicPr>
        <p:blipFill>
          <a:blip r:embed="rId4"/>
          <a:srcRect/>
          <a:stretch>
            <a:fillRect/>
          </a:stretch>
        </p:blipFill>
        <p:spPr bwMode="auto">
          <a:xfrm>
            <a:off x="3071813" y="4286250"/>
            <a:ext cx="3000375" cy="2357438"/>
          </a:xfrm>
          <a:prstGeom prst="rect">
            <a:avLst/>
          </a:prstGeom>
          <a:noFill/>
          <a:ln w="9525">
            <a:noFill/>
            <a:miter lim="800000"/>
            <a:headEnd/>
            <a:tailEnd/>
          </a:ln>
        </p:spPr>
      </p:pic>
      <p:pic>
        <p:nvPicPr>
          <p:cNvPr id="51205" name="carlos do carmo - canoas do tejo ( port).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288" fill="hold"/>
                                        <p:tgtEl>
                                          <p:spTgt spid="5120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120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89804"/>
          </a:xfrm>
        </p:spPr>
        <p:txBody>
          <a:bodyPr>
            <a:normAutofit fontScale="90000"/>
          </a:bodyPr>
          <a:lstStyle/>
          <a:p>
            <a:pPr marL="484632" indent="0" eaLnBrk="1" fontAlgn="auto" hangingPunct="1">
              <a:spcAft>
                <a:spcPts val="0"/>
              </a:spcAft>
              <a:defRPr/>
            </a:pPr>
            <a:r>
              <a:rPr lang="es-ES" sz="3200" b="1" dirty="0" smtClean="0">
                <a:solidFill>
                  <a:srgbClr val="A50021"/>
                </a:solidFill>
              </a:rPr>
              <a:t/>
            </a:r>
            <a:br>
              <a:rPr lang="es-ES" sz="3200" b="1" dirty="0" smtClean="0">
                <a:solidFill>
                  <a:srgbClr val="A50021"/>
                </a:solidFill>
              </a:rPr>
            </a:br>
            <a:r>
              <a:rPr lang="es-ES" sz="3200" b="1" dirty="0" smtClean="0">
                <a:solidFill>
                  <a:srgbClr val="A50021"/>
                </a:solidFill>
              </a:rPr>
              <a:t>RECOMENDACIONES PARA EL JUEGO DELANTE DE LA PORTERÍA Y EL TIRO</a:t>
            </a:r>
            <a:br>
              <a:rPr lang="es-ES" sz="3200" b="1" dirty="0" smtClean="0">
                <a:solidFill>
                  <a:srgbClr val="A50021"/>
                </a:solidFill>
              </a:rPr>
            </a:br>
            <a:endParaRPr lang="es-ES" sz="3200" dirty="0">
              <a:solidFill>
                <a:schemeClr val="accent1">
                  <a:tint val="83000"/>
                  <a:satMod val="150000"/>
                </a:schemeClr>
              </a:solidFill>
            </a:endParaRPr>
          </a:p>
        </p:txBody>
      </p:sp>
      <p:sp>
        <p:nvSpPr>
          <p:cNvPr id="3" name="2 Marcador de contenido"/>
          <p:cNvSpPr>
            <a:spLocks noGrp="1"/>
          </p:cNvSpPr>
          <p:nvPr>
            <p:ph idx="1"/>
          </p:nvPr>
        </p:nvSpPr>
        <p:spPr>
          <a:xfrm>
            <a:off x="457200" y="1643063"/>
            <a:ext cx="8229600" cy="2357437"/>
          </a:xfrm>
        </p:spPr>
        <p:txBody>
          <a:bodyPr>
            <a:normAutofit/>
          </a:bodyPr>
          <a:lstStyle/>
          <a:p>
            <a:pPr marL="822960" lvl="1" eaLnBrk="1" fontAlgn="auto" hangingPunct="1">
              <a:lnSpc>
                <a:spcPct val="80000"/>
              </a:lnSpc>
              <a:spcAft>
                <a:spcPts val="0"/>
              </a:spcAft>
              <a:buFont typeface="Verdana"/>
              <a:buChar char="›"/>
              <a:defRPr/>
            </a:pPr>
            <a:endParaRPr lang="es-ES" sz="1600" b="1" dirty="0" smtClean="0">
              <a:solidFill>
                <a:srgbClr val="A50021"/>
              </a:solidFill>
            </a:endParaRPr>
          </a:p>
          <a:p>
            <a:pPr marL="822960" lvl="1" eaLnBrk="1" fontAlgn="auto" hangingPunct="1">
              <a:lnSpc>
                <a:spcPct val="80000"/>
              </a:lnSpc>
              <a:spcAft>
                <a:spcPts val="0"/>
              </a:spcAft>
              <a:buFont typeface="Verdana"/>
              <a:buChar char="›"/>
              <a:defRPr/>
            </a:pPr>
            <a:endParaRPr lang="es-ES" sz="1600" b="1" dirty="0" smtClean="0">
              <a:solidFill>
                <a:srgbClr val="A50021"/>
              </a:solidFill>
            </a:endParaRPr>
          </a:p>
          <a:p>
            <a:pPr marL="822960" lvl="1" eaLnBrk="1" fontAlgn="auto" hangingPunct="1">
              <a:lnSpc>
                <a:spcPct val="80000"/>
              </a:lnSpc>
              <a:spcAft>
                <a:spcPts val="0"/>
              </a:spcAft>
              <a:buFont typeface="Wingdings" pitchFamily="2" charset="2"/>
              <a:buChar char="q"/>
              <a:defRPr/>
            </a:pPr>
            <a:r>
              <a:rPr lang="es-ES" sz="1600" b="1" dirty="0" smtClean="0">
                <a:solidFill>
                  <a:schemeClr val="accent2">
                    <a:lumMod val="60000"/>
                    <a:lumOff val="40000"/>
                  </a:schemeClr>
                </a:solidFill>
              </a:rPr>
              <a:t>HABITUARSE A OCUPAR TODAS LAS ZONAS DE TIRO. </a:t>
            </a:r>
          </a:p>
          <a:p>
            <a:pPr marL="822960" lvl="1" eaLnBrk="1" fontAlgn="auto" hangingPunct="1">
              <a:lnSpc>
                <a:spcPct val="80000"/>
              </a:lnSpc>
              <a:spcAft>
                <a:spcPts val="0"/>
              </a:spcAft>
              <a:buFont typeface="Wingdings" pitchFamily="2" charset="2"/>
              <a:buChar char="q"/>
              <a:defRPr/>
            </a:pPr>
            <a:r>
              <a:rPr lang="es-ES" sz="1600" b="1" dirty="0" smtClean="0">
                <a:solidFill>
                  <a:schemeClr val="accent2">
                    <a:lumMod val="60000"/>
                    <a:lumOff val="40000"/>
                  </a:schemeClr>
                </a:solidFill>
              </a:rPr>
              <a:t>EXPLOTAR AL MÁXIMO TODAS LAS POSIBILIDADES DE TIRO A PORTERÍA.</a:t>
            </a:r>
          </a:p>
          <a:p>
            <a:pPr marL="822960" lvl="1" eaLnBrk="1" fontAlgn="auto" hangingPunct="1">
              <a:lnSpc>
                <a:spcPct val="80000"/>
              </a:lnSpc>
              <a:spcAft>
                <a:spcPts val="0"/>
              </a:spcAft>
              <a:buFont typeface="Wingdings" pitchFamily="2" charset="2"/>
              <a:buChar char="q"/>
              <a:defRPr/>
            </a:pPr>
            <a:r>
              <a:rPr lang="es-ES" sz="1600" b="1" dirty="0" smtClean="0">
                <a:solidFill>
                  <a:schemeClr val="accent2">
                    <a:lumMod val="60000"/>
                    <a:lumOff val="40000"/>
                  </a:schemeClr>
                </a:solidFill>
              </a:rPr>
              <a:t>CONFIANZA ABSOLUTA EN LO QUE SE VA A REALIZAR.</a:t>
            </a:r>
          </a:p>
          <a:p>
            <a:pPr marL="822960" lvl="1" eaLnBrk="1" fontAlgn="auto" hangingPunct="1">
              <a:lnSpc>
                <a:spcPct val="80000"/>
              </a:lnSpc>
              <a:spcAft>
                <a:spcPts val="0"/>
              </a:spcAft>
              <a:buFont typeface="Wingdings" pitchFamily="2" charset="2"/>
              <a:buChar char="q"/>
              <a:defRPr/>
            </a:pPr>
            <a:r>
              <a:rPr lang="es-ES" sz="1600" b="1" dirty="0" smtClean="0">
                <a:solidFill>
                  <a:schemeClr val="accent2">
                    <a:lumMod val="60000"/>
                    <a:lumOff val="40000"/>
                  </a:schemeClr>
                </a:solidFill>
              </a:rPr>
              <a:t>ENSAYAR  SIN Y CON OPOSICIÓN.</a:t>
            </a:r>
          </a:p>
          <a:p>
            <a:pPr marL="822960" lvl="1" eaLnBrk="1" fontAlgn="auto" hangingPunct="1">
              <a:lnSpc>
                <a:spcPct val="80000"/>
              </a:lnSpc>
              <a:spcAft>
                <a:spcPts val="0"/>
              </a:spcAft>
              <a:buFont typeface="Wingdings" pitchFamily="2" charset="2"/>
              <a:buChar char="q"/>
              <a:defRPr/>
            </a:pPr>
            <a:r>
              <a:rPr lang="es-ES" sz="1600" b="1" dirty="0" smtClean="0">
                <a:solidFill>
                  <a:schemeClr val="accent2">
                    <a:lumMod val="60000"/>
                    <a:lumOff val="40000"/>
                  </a:schemeClr>
                </a:solidFill>
              </a:rPr>
              <a:t>TENER RAPIDEZ EN LA ACCIÓN.</a:t>
            </a:r>
          </a:p>
          <a:p>
            <a:pPr marL="822960" lvl="1" eaLnBrk="1" fontAlgn="auto" hangingPunct="1">
              <a:lnSpc>
                <a:spcPct val="80000"/>
              </a:lnSpc>
              <a:spcAft>
                <a:spcPts val="0"/>
              </a:spcAft>
              <a:buFont typeface="Wingdings" pitchFamily="2" charset="2"/>
              <a:buChar char="q"/>
              <a:defRPr/>
            </a:pPr>
            <a:r>
              <a:rPr lang="es-ES" sz="1600" b="1" dirty="0" smtClean="0">
                <a:solidFill>
                  <a:schemeClr val="accent2">
                    <a:lumMod val="60000"/>
                    <a:lumOff val="40000"/>
                  </a:schemeClr>
                </a:solidFill>
              </a:rPr>
              <a:t>ENTRENARSE EN ACCIONES, TANTO INDIVIDUALES COMO COLECTIVAS.</a:t>
            </a:r>
          </a:p>
          <a:p>
            <a:pPr marL="822960" lvl="1" eaLnBrk="1" fontAlgn="auto" hangingPunct="1">
              <a:lnSpc>
                <a:spcPct val="80000"/>
              </a:lnSpc>
              <a:spcAft>
                <a:spcPts val="0"/>
              </a:spcAft>
              <a:buFont typeface="Wingdings" pitchFamily="2" charset="2"/>
              <a:buChar char="q"/>
              <a:defRPr/>
            </a:pPr>
            <a:r>
              <a:rPr lang="es-ES" sz="1600" b="1" dirty="0" smtClean="0">
                <a:solidFill>
                  <a:schemeClr val="accent2">
                    <a:lumMod val="60000"/>
                    <a:lumOff val="40000"/>
                  </a:schemeClr>
                </a:solidFill>
              </a:rPr>
              <a:t>ENTRENARSE EN DIFERENTES Y VARIADAS SITUACIONES</a:t>
            </a:r>
            <a:endParaRPr lang="es-ES" dirty="0">
              <a:solidFill>
                <a:schemeClr val="accent2">
                  <a:lumMod val="60000"/>
                  <a:lumOff val="40000"/>
                </a:schemeClr>
              </a:solidFill>
            </a:endParaRPr>
          </a:p>
        </p:txBody>
      </p:sp>
      <p:pic>
        <p:nvPicPr>
          <p:cNvPr id="54275" name="Picture 2" descr="breakaway"/>
          <p:cNvPicPr>
            <a:picLocks noChangeAspect="1" noChangeArrowheads="1"/>
          </p:cNvPicPr>
          <p:nvPr/>
        </p:nvPicPr>
        <p:blipFill>
          <a:blip r:embed="rId4"/>
          <a:srcRect/>
          <a:stretch>
            <a:fillRect/>
          </a:stretch>
        </p:blipFill>
        <p:spPr bwMode="auto">
          <a:xfrm>
            <a:off x="2500313" y="4286250"/>
            <a:ext cx="3714750" cy="2214563"/>
          </a:xfrm>
          <a:prstGeom prst="rect">
            <a:avLst/>
          </a:prstGeom>
          <a:noFill/>
          <a:ln w="9525">
            <a:noFill/>
            <a:miter lim="800000"/>
            <a:headEnd/>
            <a:tailEnd/>
          </a:ln>
        </p:spPr>
      </p:pic>
      <p:pic>
        <p:nvPicPr>
          <p:cNvPr id="52229" name="carlos do carmo - casa do fado.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137" fill="hold"/>
                                        <p:tgtEl>
                                          <p:spTgt spid="522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2229"/>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267494"/>
            <a:ext cx="8858312" cy="1089804"/>
          </a:xfrm>
        </p:spPr>
        <p:txBody>
          <a:bodyPr>
            <a:normAutofit fontScale="90000"/>
          </a:bodyPr>
          <a:lstStyle/>
          <a:p>
            <a:pPr marL="484632" indent="0" eaLnBrk="1" fontAlgn="auto" hangingPunct="1">
              <a:spcAft>
                <a:spcPts val="0"/>
              </a:spcAft>
              <a:defRPr/>
            </a:pPr>
            <a:r>
              <a:rPr lang="es-ES" sz="3200" b="1" dirty="0" smtClean="0">
                <a:solidFill>
                  <a:schemeClr val="accent1">
                    <a:tint val="83000"/>
                    <a:satMod val="150000"/>
                  </a:schemeClr>
                </a:solidFill>
              </a:rPr>
              <a:t/>
            </a:r>
            <a:br>
              <a:rPr lang="es-ES" sz="3200" b="1" dirty="0" smtClean="0">
                <a:solidFill>
                  <a:schemeClr val="accent1">
                    <a:tint val="83000"/>
                    <a:satMod val="150000"/>
                  </a:schemeClr>
                </a:solidFill>
              </a:rPr>
            </a:br>
            <a:r>
              <a:rPr lang="es-ES" sz="3200" b="1" dirty="0" smtClean="0">
                <a:solidFill>
                  <a:schemeClr val="accent4">
                    <a:lumMod val="75000"/>
                  </a:schemeClr>
                </a:solidFill>
              </a:rPr>
              <a:t>CONSIDERACIONES PARA EL ENTRENAMIENTO</a:t>
            </a:r>
            <a:r>
              <a:rPr lang="es-ES" sz="3200" b="1" dirty="0" smtClean="0">
                <a:solidFill>
                  <a:schemeClr val="accent1">
                    <a:tint val="83000"/>
                    <a:satMod val="150000"/>
                  </a:schemeClr>
                </a:solidFill>
              </a:rPr>
              <a:t/>
            </a:r>
            <a:br>
              <a:rPr lang="es-ES" sz="3200" b="1" dirty="0" smtClean="0">
                <a:solidFill>
                  <a:schemeClr val="accent1">
                    <a:tint val="83000"/>
                    <a:satMod val="150000"/>
                  </a:schemeClr>
                </a:solidFill>
              </a:rPr>
            </a:br>
            <a:endParaRPr lang="es-ES" sz="3200" dirty="0">
              <a:solidFill>
                <a:schemeClr val="accent1">
                  <a:tint val="83000"/>
                  <a:satMod val="150000"/>
                </a:schemeClr>
              </a:solidFill>
            </a:endParaRPr>
          </a:p>
        </p:txBody>
      </p:sp>
      <p:sp>
        <p:nvSpPr>
          <p:cNvPr id="3" name="2 Marcador de contenido"/>
          <p:cNvSpPr>
            <a:spLocks noGrp="1"/>
          </p:cNvSpPr>
          <p:nvPr>
            <p:ph idx="1"/>
          </p:nvPr>
        </p:nvSpPr>
        <p:spPr>
          <a:xfrm>
            <a:off x="457200" y="1285875"/>
            <a:ext cx="8229600" cy="2571750"/>
          </a:xfrm>
        </p:spPr>
        <p:txBody>
          <a:bodyPr>
            <a:normAutofit/>
          </a:bodyPr>
          <a:lstStyle/>
          <a:p>
            <a:pPr marL="822960" lvl="1" eaLnBrk="1" fontAlgn="auto" hangingPunct="1">
              <a:spcAft>
                <a:spcPts val="0"/>
              </a:spcAft>
              <a:buFont typeface="Verdana"/>
              <a:buChar char="›"/>
              <a:defRPr/>
            </a:pPr>
            <a:endParaRPr lang="es-ES" sz="2400" b="1" dirty="0" smtClean="0"/>
          </a:p>
          <a:p>
            <a:pPr marL="822960" lvl="1" eaLnBrk="1" fontAlgn="auto" hangingPunct="1">
              <a:spcAft>
                <a:spcPts val="0"/>
              </a:spcAft>
              <a:buFont typeface="Verdana"/>
              <a:buNone/>
              <a:defRPr/>
            </a:pPr>
            <a:r>
              <a:rPr lang="es-ES" sz="1800" b="1" dirty="0" smtClean="0">
                <a:solidFill>
                  <a:schemeClr val="accent4">
                    <a:lumMod val="60000"/>
                    <a:lumOff val="40000"/>
                  </a:schemeClr>
                </a:solidFill>
              </a:rPr>
              <a:t>     Durante el entrenamiento del tiro a gol se deberá corregir todo aquello que no esté de acuerdo a los principios básicos, en relación con el pie de apoyo, su colocación con respecto al balón, y en relación con el pie de golpeo, sus superficies de contacto y las zonas de impulsión al balón. Todo ello con el fin de que el balón tome las direcciones, las trayectorias y las proyecciones en altura que nosotros queremos darle.</a:t>
            </a:r>
          </a:p>
          <a:p>
            <a:pPr marL="448056" indent="-384048" eaLnBrk="1" fontAlgn="auto" hangingPunct="1">
              <a:spcAft>
                <a:spcPts val="0"/>
              </a:spcAft>
              <a:buFont typeface="Wingdings 2"/>
              <a:buChar char=""/>
              <a:defRPr/>
            </a:pPr>
            <a:endParaRPr lang="es-ES" dirty="0"/>
          </a:p>
        </p:txBody>
      </p:sp>
      <p:pic>
        <p:nvPicPr>
          <p:cNvPr id="55299" name="Imagen 6"/>
          <p:cNvPicPr>
            <a:picLocks noChangeAspect="1" noChangeArrowheads="1"/>
          </p:cNvPicPr>
          <p:nvPr/>
        </p:nvPicPr>
        <p:blipFill>
          <a:blip r:embed="rId4"/>
          <a:srcRect/>
          <a:stretch>
            <a:fillRect/>
          </a:stretch>
        </p:blipFill>
        <p:spPr bwMode="auto">
          <a:xfrm>
            <a:off x="3571875" y="4000500"/>
            <a:ext cx="2214563" cy="2571750"/>
          </a:xfrm>
          <a:prstGeom prst="rect">
            <a:avLst/>
          </a:prstGeom>
          <a:noFill/>
          <a:ln w="9525">
            <a:noFill/>
            <a:miter lim="800000"/>
            <a:headEnd/>
            <a:tailEnd/>
          </a:ln>
        </p:spPr>
      </p:pic>
      <p:pic>
        <p:nvPicPr>
          <p:cNvPr id="53253" name="carlos do carmo - lisboa menina e moça.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090" fill="hold"/>
                                        <p:tgtEl>
                                          <p:spTgt spid="5325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325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04118"/>
          </a:xfrm>
        </p:spPr>
        <p:txBody>
          <a:bodyPr>
            <a:normAutofit fontScale="90000"/>
          </a:bodyPr>
          <a:lstStyle/>
          <a:p>
            <a:pPr marL="484632" indent="0" eaLnBrk="1" fontAlgn="auto" hangingPunct="1">
              <a:spcAft>
                <a:spcPts val="0"/>
              </a:spcAft>
              <a:defRPr/>
            </a:pPr>
            <a:r>
              <a:rPr lang="es-ES" sz="4900" b="1" dirty="0" smtClean="0">
                <a:solidFill>
                  <a:schemeClr val="accent1">
                    <a:tint val="83000"/>
                    <a:satMod val="150000"/>
                  </a:schemeClr>
                </a:solidFill>
              </a:rPr>
              <a:t/>
            </a:r>
            <a:br>
              <a:rPr lang="es-ES" sz="4900" b="1" dirty="0" smtClean="0">
                <a:solidFill>
                  <a:schemeClr val="accent1">
                    <a:tint val="83000"/>
                    <a:satMod val="150000"/>
                  </a:schemeClr>
                </a:solidFill>
              </a:rPr>
            </a:br>
            <a:r>
              <a:rPr lang="es-ES" sz="4900" b="1" dirty="0" smtClean="0">
                <a:solidFill>
                  <a:schemeClr val="accent1">
                    <a:tint val="83000"/>
                    <a:satMod val="150000"/>
                  </a:schemeClr>
                </a:solidFill>
              </a:rPr>
              <a:t>EL TIRO:  </a:t>
            </a:r>
            <a:r>
              <a:rPr lang="es-ES" sz="4000" b="1" dirty="0" smtClean="0">
                <a:solidFill>
                  <a:schemeClr val="accent1">
                    <a:tint val="83000"/>
                    <a:satMod val="150000"/>
                  </a:schemeClr>
                </a:solidFill>
              </a:rPr>
              <a:t>Concepto</a:t>
            </a:r>
            <a:br>
              <a:rPr lang="es-ES" sz="4000" b="1" dirty="0" smtClean="0">
                <a:solidFill>
                  <a:schemeClr val="accent1">
                    <a:tint val="83000"/>
                    <a:satMod val="150000"/>
                  </a:schemeClr>
                </a:solidFill>
              </a:rPr>
            </a:br>
            <a:endParaRPr lang="es-ES" sz="4000" dirty="0">
              <a:solidFill>
                <a:schemeClr val="accent1">
                  <a:tint val="83000"/>
                  <a:satMod val="150000"/>
                </a:schemeClr>
              </a:solidFill>
            </a:endParaRPr>
          </a:p>
        </p:txBody>
      </p:sp>
      <p:sp>
        <p:nvSpPr>
          <p:cNvPr id="28674" name="2 Marcador de contenido"/>
          <p:cNvSpPr>
            <a:spLocks noGrp="1"/>
          </p:cNvSpPr>
          <p:nvPr>
            <p:ph idx="1"/>
          </p:nvPr>
        </p:nvSpPr>
        <p:spPr>
          <a:xfrm>
            <a:off x="457200" y="1571625"/>
            <a:ext cx="8229600" cy="4883150"/>
          </a:xfrm>
        </p:spPr>
        <p:txBody>
          <a:bodyPr/>
          <a:lstStyle/>
          <a:p>
            <a:pPr lvl="1" eaLnBrk="1" hangingPunct="1">
              <a:lnSpc>
                <a:spcPct val="90000"/>
              </a:lnSpc>
              <a:buFont typeface="Verdana" pitchFamily="34" charset="0"/>
              <a:buNone/>
            </a:pPr>
            <a:endParaRPr lang="es-ES" sz="2000" smtClean="0">
              <a:solidFill>
                <a:srgbClr val="FFC000"/>
              </a:solidFill>
              <a:latin typeface="Arial Black" pitchFamily="34" charset="0"/>
            </a:endParaRPr>
          </a:p>
          <a:p>
            <a:pPr lvl="1" eaLnBrk="1" hangingPunct="1">
              <a:lnSpc>
                <a:spcPct val="90000"/>
              </a:lnSpc>
              <a:buFont typeface="Wingdings" pitchFamily="2" charset="2"/>
              <a:buChar char="§"/>
            </a:pPr>
            <a:endParaRPr lang="es-ES" sz="2000" smtClean="0">
              <a:solidFill>
                <a:srgbClr val="FFC000"/>
              </a:solidFill>
              <a:latin typeface="Arial Black" pitchFamily="34" charset="0"/>
            </a:endParaRPr>
          </a:p>
          <a:p>
            <a:pPr lvl="1" eaLnBrk="1" hangingPunct="1">
              <a:lnSpc>
                <a:spcPct val="90000"/>
              </a:lnSpc>
              <a:buFont typeface="Wingdings" pitchFamily="2" charset="2"/>
              <a:buChar char="§"/>
            </a:pPr>
            <a:r>
              <a:rPr lang="es-ES" sz="2000" smtClean="0">
                <a:solidFill>
                  <a:srgbClr val="FFC000"/>
                </a:solidFill>
                <a:latin typeface="Arial Black" pitchFamily="34" charset="0"/>
              </a:rPr>
              <a:t>Es la acción técnica que consiste en el envío de balón sobre la portería contraria.</a:t>
            </a:r>
            <a:r>
              <a:rPr lang="es-ES" sz="2000" b="1" smtClean="0">
                <a:solidFill>
                  <a:srgbClr val="FFC000"/>
                </a:solidFill>
                <a:latin typeface="Arial Black" pitchFamily="34" charset="0"/>
              </a:rPr>
              <a:t> Es todo lanzamiento sobre la portería adversaria con la intención de hacer gol.</a:t>
            </a:r>
          </a:p>
          <a:p>
            <a:pPr lvl="1" eaLnBrk="1" hangingPunct="1">
              <a:lnSpc>
                <a:spcPct val="90000"/>
              </a:lnSpc>
              <a:buFont typeface="Wingdings" pitchFamily="2" charset="2"/>
              <a:buChar char="§"/>
            </a:pPr>
            <a:endParaRPr lang="es-ES" sz="2000" smtClean="0">
              <a:solidFill>
                <a:srgbClr val="FFC000"/>
              </a:solidFill>
              <a:latin typeface="Arial Black" pitchFamily="34" charset="0"/>
            </a:endParaRPr>
          </a:p>
          <a:p>
            <a:pPr lvl="1" eaLnBrk="1" hangingPunct="1">
              <a:lnSpc>
                <a:spcPct val="90000"/>
              </a:lnSpc>
              <a:buFont typeface="Wingdings" pitchFamily="2" charset="2"/>
              <a:buChar char="§"/>
            </a:pPr>
            <a:r>
              <a:rPr lang="es-ES" sz="2000" smtClean="0">
                <a:solidFill>
                  <a:srgbClr val="FFC000"/>
                </a:solidFill>
                <a:latin typeface="Arial Black" pitchFamily="34" charset="0"/>
              </a:rPr>
              <a:t>Se considera la acción suprema del fútbol y el último golpeo de balón que realiza un atacante sobre la portería adversaria.</a:t>
            </a:r>
          </a:p>
          <a:p>
            <a:pPr lvl="1" eaLnBrk="1" hangingPunct="1">
              <a:lnSpc>
                <a:spcPct val="90000"/>
              </a:lnSpc>
              <a:buFont typeface="Wingdings" pitchFamily="2" charset="2"/>
              <a:buChar char="§"/>
            </a:pPr>
            <a:endParaRPr lang="es-ES" sz="2000" smtClean="0">
              <a:solidFill>
                <a:srgbClr val="FFC000"/>
              </a:solidFill>
              <a:latin typeface="Arial Black" pitchFamily="34" charset="0"/>
            </a:endParaRPr>
          </a:p>
          <a:p>
            <a:pPr lvl="1" eaLnBrk="1" hangingPunct="1">
              <a:lnSpc>
                <a:spcPct val="90000"/>
              </a:lnSpc>
              <a:buFont typeface="Wingdings" pitchFamily="2" charset="2"/>
              <a:buChar char="§"/>
            </a:pPr>
            <a:r>
              <a:rPr lang="es-ES" sz="2000" smtClean="0">
                <a:solidFill>
                  <a:srgbClr val="FFC000"/>
                </a:solidFill>
                <a:latin typeface="Arial Black" pitchFamily="34" charset="0"/>
              </a:rPr>
              <a:t>Si cuando lo ejecutamos no  se modifican las leyes del Reglamento, todas las superficies de contacto pueden ser aprovechadas y válidas.</a:t>
            </a:r>
          </a:p>
          <a:p>
            <a:pPr lvl="1" eaLnBrk="1" hangingPunct="1">
              <a:lnSpc>
                <a:spcPct val="90000"/>
              </a:lnSpc>
            </a:pPr>
            <a:endParaRPr lang="es-ES" sz="2000" smtClean="0"/>
          </a:p>
        </p:txBody>
      </p:sp>
      <p:pic>
        <p:nvPicPr>
          <p:cNvPr id="26628" name="01 celeste maria - mulher de lisboa.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883" fill="hold"/>
                                        <p:tgtEl>
                                          <p:spTgt spid="266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662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875490"/>
          </a:xfrm>
        </p:spPr>
        <p:txBody>
          <a:bodyPr>
            <a:normAutofit fontScale="90000"/>
          </a:bodyPr>
          <a:lstStyle/>
          <a:p>
            <a:pPr marL="484632" indent="0" eaLnBrk="1" fontAlgn="auto" hangingPunct="1">
              <a:spcAft>
                <a:spcPts val="0"/>
              </a:spcAft>
              <a:defRPr/>
            </a:pPr>
            <a:r>
              <a:rPr lang="es-ES" sz="3600" b="1" dirty="0" smtClean="0">
                <a:solidFill>
                  <a:schemeClr val="accent1">
                    <a:tint val="83000"/>
                    <a:satMod val="150000"/>
                  </a:schemeClr>
                </a:solidFill>
              </a:rPr>
              <a:t/>
            </a:r>
            <a:br>
              <a:rPr lang="es-ES" sz="3600" b="1" dirty="0" smtClean="0">
                <a:solidFill>
                  <a:schemeClr val="accent1">
                    <a:tint val="83000"/>
                    <a:satMod val="150000"/>
                  </a:schemeClr>
                </a:solidFill>
              </a:rPr>
            </a:br>
            <a:r>
              <a:rPr lang="es-ES" sz="3600" b="1" dirty="0" smtClean="0">
                <a:solidFill>
                  <a:srgbClr val="FFC000"/>
                </a:solidFill>
              </a:rPr>
              <a:t>EJERCICIOS PRÁCTICOS APLICADOS</a:t>
            </a:r>
            <a:r>
              <a:rPr lang="es-ES" sz="4400" b="1" dirty="0" smtClean="0">
                <a:solidFill>
                  <a:schemeClr val="accent1">
                    <a:tint val="83000"/>
                    <a:satMod val="150000"/>
                  </a:schemeClr>
                </a:solidFill>
              </a:rPr>
              <a:t/>
            </a:r>
            <a:br>
              <a:rPr lang="es-ES" sz="4400" b="1" dirty="0" smtClean="0">
                <a:solidFill>
                  <a:schemeClr val="accent1">
                    <a:tint val="83000"/>
                    <a:satMod val="150000"/>
                  </a:schemeClr>
                </a:solidFill>
              </a:rPr>
            </a:br>
            <a:endParaRPr lang="es-ES" dirty="0">
              <a:solidFill>
                <a:schemeClr val="accent1">
                  <a:tint val="83000"/>
                  <a:satMod val="150000"/>
                </a:schemeClr>
              </a:solidFill>
            </a:endParaRPr>
          </a:p>
        </p:txBody>
      </p:sp>
      <p:sp>
        <p:nvSpPr>
          <p:cNvPr id="56322" name="2 Marcador de contenido"/>
          <p:cNvSpPr>
            <a:spLocks noGrp="1"/>
          </p:cNvSpPr>
          <p:nvPr>
            <p:ph idx="1"/>
          </p:nvPr>
        </p:nvSpPr>
        <p:spPr>
          <a:xfrm>
            <a:off x="457200" y="1882775"/>
            <a:ext cx="8229600" cy="4572000"/>
          </a:xfrm>
        </p:spPr>
        <p:txBody>
          <a:bodyPr/>
          <a:lstStyle/>
          <a:p>
            <a:pPr lvl="1" eaLnBrk="1" hangingPunct="1">
              <a:lnSpc>
                <a:spcPct val="90000"/>
              </a:lnSpc>
              <a:buFont typeface="Wingdings" pitchFamily="2" charset="2"/>
              <a:buChar char="ü"/>
            </a:pPr>
            <a:r>
              <a:rPr lang="es-ES" sz="1800" b="1" smtClean="0">
                <a:solidFill>
                  <a:srgbClr val="FFC000"/>
                </a:solidFill>
              </a:rPr>
              <a:t>Todo tipo de tiros desde parado, en movimiento y con pared. </a:t>
            </a:r>
          </a:p>
          <a:p>
            <a:pPr lvl="1" eaLnBrk="1" hangingPunct="1">
              <a:lnSpc>
                <a:spcPct val="90000"/>
              </a:lnSpc>
              <a:buFont typeface="Wingdings" pitchFamily="2" charset="2"/>
              <a:buChar char="ü"/>
            </a:pPr>
            <a:endParaRPr lang="es-ES" sz="1800" b="1" smtClean="0">
              <a:solidFill>
                <a:srgbClr val="FFC000"/>
              </a:solidFill>
            </a:endParaRPr>
          </a:p>
          <a:p>
            <a:pPr lvl="1" eaLnBrk="1" hangingPunct="1">
              <a:lnSpc>
                <a:spcPct val="90000"/>
              </a:lnSpc>
              <a:buFont typeface="Wingdings" pitchFamily="2" charset="2"/>
              <a:buChar char="ü"/>
            </a:pPr>
            <a:r>
              <a:rPr lang="es-ES" sz="1800" b="1" smtClean="0">
                <a:solidFill>
                  <a:srgbClr val="FFC000"/>
                </a:solidFill>
              </a:rPr>
              <a:t>Desde la derecha, desde el centro y desde la izquierda.</a:t>
            </a:r>
          </a:p>
          <a:p>
            <a:pPr lvl="1" eaLnBrk="1" hangingPunct="1">
              <a:lnSpc>
                <a:spcPct val="90000"/>
              </a:lnSpc>
              <a:buFont typeface="Wingdings" pitchFamily="2" charset="2"/>
              <a:buChar char="ü"/>
            </a:pPr>
            <a:endParaRPr lang="es-ES" sz="1800" b="1" smtClean="0">
              <a:solidFill>
                <a:srgbClr val="FFC000"/>
              </a:solidFill>
            </a:endParaRPr>
          </a:p>
          <a:p>
            <a:pPr lvl="1" eaLnBrk="1" hangingPunct="1">
              <a:lnSpc>
                <a:spcPct val="90000"/>
              </a:lnSpc>
              <a:buFont typeface="Wingdings" pitchFamily="2" charset="2"/>
              <a:buChar char="ü"/>
            </a:pPr>
            <a:r>
              <a:rPr lang="es-ES" sz="1800" b="1" smtClean="0">
                <a:solidFill>
                  <a:srgbClr val="FFC000"/>
                </a:solidFill>
              </a:rPr>
              <a:t> Recibiendo desde los laterales, desde atrás y desde el frente.</a:t>
            </a:r>
          </a:p>
          <a:p>
            <a:pPr lvl="1" eaLnBrk="1" hangingPunct="1">
              <a:lnSpc>
                <a:spcPct val="90000"/>
              </a:lnSpc>
              <a:buFont typeface="Verdana" pitchFamily="34" charset="0"/>
              <a:buNone/>
            </a:pPr>
            <a:r>
              <a:rPr lang="es-ES" sz="1800" b="1" smtClean="0">
                <a:solidFill>
                  <a:srgbClr val="FFC000"/>
                </a:solidFill>
              </a:rPr>
              <a:t>      con la izquierda y con la derecha. </a:t>
            </a:r>
          </a:p>
          <a:p>
            <a:pPr lvl="1" eaLnBrk="1" hangingPunct="1">
              <a:lnSpc>
                <a:spcPct val="90000"/>
              </a:lnSpc>
              <a:buFont typeface="Verdana" pitchFamily="34" charset="0"/>
              <a:buNone/>
            </a:pPr>
            <a:endParaRPr lang="es-ES" sz="1800" b="1" smtClean="0">
              <a:solidFill>
                <a:srgbClr val="FFC000"/>
              </a:solidFill>
            </a:endParaRPr>
          </a:p>
          <a:p>
            <a:pPr lvl="1" eaLnBrk="1" hangingPunct="1">
              <a:lnSpc>
                <a:spcPct val="90000"/>
              </a:lnSpc>
              <a:buFont typeface="Wingdings" pitchFamily="2" charset="2"/>
              <a:buChar char="ü"/>
            </a:pPr>
            <a:r>
              <a:rPr lang="es-ES" sz="1800" b="1" smtClean="0">
                <a:solidFill>
                  <a:srgbClr val="FFC000"/>
                </a:solidFill>
              </a:rPr>
              <a:t> Tiros sin parar y tiros después de control.</a:t>
            </a:r>
          </a:p>
          <a:p>
            <a:pPr lvl="1" eaLnBrk="1" hangingPunct="1">
              <a:lnSpc>
                <a:spcPct val="90000"/>
              </a:lnSpc>
              <a:buFont typeface="Wingdings" pitchFamily="2" charset="2"/>
              <a:buChar char="ü"/>
            </a:pPr>
            <a:endParaRPr lang="es-ES" sz="1800" b="1" smtClean="0">
              <a:solidFill>
                <a:srgbClr val="FFC000"/>
              </a:solidFill>
            </a:endParaRPr>
          </a:p>
          <a:p>
            <a:pPr lvl="1" eaLnBrk="1" hangingPunct="1">
              <a:lnSpc>
                <a:spcPct val="90000"/>
              </a:lnSpc>
              <a:buFont typeface="Wingdings" pitchFamily="2" charset="2"/>
              <a:buChar char="ü"/>
            </a:pPr>
            <a:r>
              <a:rPr lang="es-ES" sz="1800" b="1" smtClean="0">
                <a:solidFill>
                  <a:srgbClr val="FFC000"/>
                </a:solidFill>
              </a:rPr>
              <a:t>Tiros, en diagonal a la portería, por la derecha y por la izquierda, por dentro y por fuera.</a:t>
            </a:r>
          </a:p>
          <a:p>
            <a:pPr lvl="1" eaLnBrk="1" hangingPunct="1">
              <a:lnSpc>
                <a:spcPct val="90000"/>
              </a:lnSpc>
              <a:buFont typeface="Wingdings" pitchFamily="2" charset="2"/>
              <a:buChar char="ü"/>
            </a:pPr>
            <a:endParaRPr lang="es-ES" sz="1800" b="1" smtClean="0">
              <a:solidFill>
                <a:srgbClr val="FFC000"/>
              </a:solidFill>
            </a:endParaRPr>
          </a:p>
          <a:p>
            <a:pPr lvl="1" eaLnBrk="1" hangingPunct="1">
              <a:lnSpc>
                <a:spcPct val="90000"/>
              </a:lnSpc>
              <a:buFont typeface="Wingdings" pitchFamily="2" charset="2"/>
              <a:buChar char="ü"/>
            </a:pPr>
            <a:r>
              <a:rPr lang="es-ES" sz="1800" b="1" smtClean="0">
                <a:solidFill>
                  <a:srgbClr val="FFC000"/>
                </a:solidFill>
              </a:rPr>
              <a:t>Tiros recibiendo de espaldas a la portería después de una habilidad.</a:t>
            </a:r>
          </a:p>
          <a:p>
            <a:pPr eaLnBrk="1" hangingPunct="1"/>
            <a:endParaRPr lang="es-ES" smtClean="0"/>
          </a:p>
        </p:txBody>
      </p:sp>
      <p:pic>
        <p:nvPicPr>
          <p:cNvPr id="54276" name="dulce pontes - fado portugues.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722" fill="hold"/>
                                        <p:tgtEl>
                                          <p:spTgt spid="542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427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39718"/>
          </a:xfrm>
        </p:spPr>
        <p:txBody>
          <a:bodyPr>
            <a:noAutofit/>
          </a:bodyPr>
          <a:lstStyle/>
          <a:p>
            <a:pPr marL="484632" indent="0" eaLnBrk="1" fontAlgn="auto" hangingPunct="1">
              <a:spcAft>
                <a:spcPts val="0"/>
              </a:spcAft>
              <a:defRPr/>
            </a:pPr>
            <a:r>
              <a:rPr lang="es-ES" sz="3200" b="1" dirty="0" smtClean="0">
                <a:solidFill>
                  <a:srgbClr val="FF0000"/>
                </a:solidFill>
              </a:rPr>
              <a:t>UNA VEZ EN EL ÁREA …</a:t>
            </a:r>
            <a:endParaRPr lang="es-ES" sz="3200" b="1" dirty="0">
              <a:solidFill>
                <a:srgbClr val="FF0000"/>
              </a:solidFill>
            </a:endParaRPr>
          </a:p>
        </p:txBody>
      </p:sp>
      <p:sp>
        <p:nvSpPr>
          <p:cNvPr id="3" name="2 Marcador de contenido"/>
          <p:cNvSpPr>
            <a:spLocks noGrp="1"/>
          </p:cNvSpPr>
          <p:nvPr>
            <p:ph idx="1"/>
          </p:nvPr>
        </p:nvSpPr>
        <p:spPr>
          <a:xfrm>
            <a:off x="457200" y="1071563"/>
            <a:ext cx="8401050" cy="5500687"/>
          </a:xfrm>
        </p:spPr>
        <p:txBody>
          <a:bodyPr>
            <a:normAutofit fontScale="92500" lnSpcReduction="10000"/>
          </a:bodyPr>
          <a:lstStyle/>
          <a:p>
            <a:pPr marL="448056" indent="-384048" eaLnBrk="1" fontAlgn="auto" hangingPunct="1">
              <a:spcAft>
                <a:spcPts val="0"/>
              </a:spcAft>
              <a:buFont typeface="Wingdings 2"/>
              <a:buNone/>
              <a:defRPr/>
            </a:pPr>
            <a:r>
              <a:rPr lang="es-ES" sz="2400" dirty="0" smtClean="0">
                <a:solidFill>
                  <a:srgbClr val="FF0000"/>
                </a:solidFill>
              </a:rPr>
              <a:t>     Existen diferentes tipos de tiro, en función del control previo: </a:t>
            </a:r>
          </a:p>
          <a:p>
            <a:pPr marL="448056" indent="-384048" eaLnBrk="1" fontAlgn="auto" hangingPunct="1">
              <a:spcAft>
                <a:spcPts val="0"/>
              </a:spcAft>
              <a:buFont typeface="Wingdings 2"/>
              <a:buNone/>
              <a:defRPr/>
            </a:pPr>
            <a:endParaRPr lang="es-ES" sz="2400" dirty="0" smtClean="0">
              <a:solidFill>
                <a:srgbClr val="FF0000"/>
              </a:solidFill>
            </a:endParaRPr>
          </a:p>
          <a:p>
            <a:pPr lvl="4" indent="-210312" eaLnBrk="1" fontAlgn="auto" hangingPunct="1">
              <a:spcAft>
                <a:spcPts val="0"/>
              </a:spcAft>
              <a:buClr>
                <a:schemeClr val="accent1">
                  <a:tint val="75000"/>
                </a:schemeClr>
              </a:buClr>
              <a:buFont typeface="Wingdings" pitchFamily="2" charset="2"/>
              <a:buChar char="ü"/>
              <a:defRPr/>
            </a:pPr>
            <a:r>
              <a:rPr lang="es-ES" sz="2400" dirty="0" smtClean="0">
                <a:solidFill>
                  <a:srgbClr val="FF0000"/>
                </a:solidFill>
              </a:rPr>
              <a:t>  Si es a primer toque</a:t>
            </a:r>
          </a:p>
          <a:p>
            <a:pPr lvl="4" indent="-210312" eaLnBrk="1" fontAlgn="auto" hangingPunct="1">
              <a:spcAft>
                <a:spcPts val="0"/>
              </a:spcAft>
              <a:buClr>
                <a:schemeClr val="accent1">
                  <a:tint val="75000"/>
                </a:schemeClr>
              </a:buClr>
              <a:buFont typeface="Wingdings" pitchFamily="2" charset="2"/>
              <a:buChar char="ü"/>
              <a:defRPr/>
            </a:pPr>
            <a:r>
              <a:rPr lang="es-ES" sz="2400" dirty="0" smtClean="0">
                <a:solidFill>
                  <a:srgbClr val="FF0000"/>
                </a:solidFill>
              </a:rPr>
              <a:t>  Si es tras conducción</a:t>
            </a:r>
          </a:p>
          <a:p>
            <a:pPr lvl="4" indent="-210312" eaLnBrk="1" fontAlgn="auto" hangingPunct="1">
              <a:spcAft>
                <a:spcPts val="0"/>
              </a:spcAft>
              <a:buClr>
                <a:schemeClr val="accent1">
                  <a:tint val="75000"/>
                </a:schemeClr>
              </a:buClr>
              <a:buFont typeface="Wingdings" pitchFamily="2" charset="2"/>
              <a:buChar char="ü"/>
              <a:defRPr/>
            </a:pPr>
            <a:r>
              <a:rPr lang="es-ES" sz="2400" dirty="0" smtClean="0">
                <a:solidFill>
                  <a:srgbClr val="FF0000"/>
                </a:solidFill>
              </a:rPr>
              <a:t>  Según el tipo de golpeo y su trayectoria …</a:t>
            </a:r>
          </a:p>
          <a:p>
            <a:pPr marL="448056" indent="-384048" eaLnBrk="1" fontAlgn="auto" hangingPunct="1">
              <a:spcAft>
                <a:spcPts val="0"/>
              </a:spcAft>
              <a:buFont typeface="Wingdings 2"/>
              <a:buNone/>
              <a:defRPr/>
            </a:pPr>
            <a:r>
              <a:rPr lang="es-ES" sz="2400" dirty="0" smtClean="0">
                <a:solidFill>
                  <a:srgbClr val="FF0000"/>
                </a:solidFill>
              </a:rPr>
              <a:t>     Sin duda el mas eficaz es el que se ejecuta a primer toque o tras control corto y tiro rápido. El motivo es claro,  porque es el que más puede sorprender al contrario y sobre todo al portero.</a:t>
            </a:r>
          </a:p>
          <a:p>
            <a:pPr marL="448056" indent="-384048" eaLnBrk="1" fontAlgn="auto" hangingPunct="1">
              <a:spcAft>
                <a:spcPts val="0"/>
              </a:spcAft>
              <a:buFont typeface="Wingdings 2"/>
              <a:buNone/>
              <a:defRPr/>
            </a:pPr>
            <a:r>
              <a:rPr lang="es-ES" sz="2400" dirty="0" smtClean="0">
                <a:solidFill>
                  <a:srgbClr val="FF0000"/>
                </a:solidFill>
              </a:rPr>
              <a:t>     "El futbol es sorprender, adaptarse a la incertidumbre y dar respuesta rápida y eficaz a las situaciones planteadas "</a:t>
            </a:r>
          </a:p>
          <a:p>
            <a:pPr marL="448056" indent="-384048" eaLnBrk="1" fontAlgn="auto" hangingPunct="1">
              <a:spcAft>
                <a:spcPts val="0"/>
              </a:spcAft>
              <a:buFont typeface="Wingdings 2"/>
              <a:buNone/>
              <a:defRPr/>
            </a:pPr>
            <a:r>
              <a:rPr lang="es-ES" sz="2400" dirty="0" smtClean="0">
                <a:solidFill>
                  <a:srgbClr val="FF0000"/>
                </a:solidFill>
              </a:rPr>
              <a:t>     El tiro se mide por la eficacia, es decir, si van a portería y si entran dentro de ella.</a:t>
            </a:r>
          </a:p>
          <a:p>
            <a:pPr marL="448056" indent="-384048" eaLnBrk="1" fontAlgn="auto" hangingPunct="1">
              <a:spcAft>
                <a:spcPts val="0"/>
              </a:spcAft>
              <a:buFont typeface="Wingdings 2"/>
              <a:buNone/>
              <a:defRPr/>
            </a:pPr>
            <a:endParaRPr lang="es-ES" dirty="0"/>
          </a:p>
        </p:txBody>
      </p:sp>
      <p:pic>
        <p:nvPicPr>
          <p:cNvPr id="55300" name="fado dos olhos claros.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360" fill="hold"/>
                                        <p:tgtEl>
                                          <p:spTgt spid="5530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5300"/>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571480"/>
            <a:ext cx="8229600" cy="785818"/>
          </a:xfrm>
        </p:spPr>
        <p:txBody>
          <a:bodyPr/>
          <a:lstStyle/>
          <a:p>
            <a:pPr marL="484632" indent="0" eaLnBrk="1" fontAlgn="auto" hangingPunct="1">
              <a:spcAft>
                <a:spcPts val="0"/>
              </a:spcAft>
              <a:defRPr/>
            </a:pPr>
            <a:r>
              <a:rPr lang="es-ES" dirty="0" smtClean="0">
                <a:solidFill>
                  <a:schemeClr val="tx1"/>
                </a:solidFill>
              </a:rPr>
              <a:t>El entrenamiento del tiro</a:t>
            </a:r>
            <a:endParaRPr lang="es-ES" dirty="0">
              <a:solidFill>
                <a:schemeClr val="tx1"/>
              </a:solidFill>
            </a:endParaRPr>
          </a:p>
        </p:txBody>
      </p:sp>
      <p:sp>
        <p:nvSpPr>
          <p:cNvPr id="58370" name="2 Marcador de contenido"/>
          <p:cNvSpPr>
            <a:spLocks noGrp="1"/>
          </p:cNvSpPr>
          <p:nvPr>
            <p:ph idx="1"/>
          </p:nvPr>
        </p:nvSpPr>
        <p:spPr>
          <a:xfrm>
            <a:off x="571500" y="1928813"/>
            <a:ext cx="8229600" cy="2071687"/>
          </a:xfrm>
        </p:spPr>
        <p:txBody>
          <a:bodyPr/>
          <a:lstStyle/>
          <a:p>
            <a:pPr eaLnBrk="1" hangingPunct="1"/>
            <a:endParaRPr lang="es-ES" smtClean="0"/>
          </a:p>
          <a:p>
            <a:pPr eaLnBrk="1" hangingPunct="1">
              <a:buFont typeface="Wingdings 2" pitchFamily="18" charset="2"/>
              <a:buNone/>
            </a:pPr>
            <a:r>
              <a:rPr lang="es-ES" smtClean="0"/>
              <a:t>    El trabajo de ejecución de los TIROS, debe ser progresivo e ir integrando la oposición.</a:t>
            </a:r>
          </a:p>
        </p:txBody>
      </p:sp>
      <p:pic>
        <p:nvPicPr>
          <p:cNvPr id="56325" name="fado portugues - joao pedro - lenda da fonte.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224" fill="hold"/>
                                        <p:tgtEl>
                                          <p:spTgt spid="563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632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eaLnBrk="1" fontAlgn="auto" hangingPunct="1">
              <a:spcAft>
                <a:spcPts val="0"/>
              </a:spcAft>
              <a:defRPr/>
            </a:pPr>
            <a:r>
              <a:rPr lang="es-ES" sz="4000" dirty="0" smtClean="0">
                <a:solidFill>
                  <a:schemeClr val="tx2"/>
                </a:solidFill>
              </a:rPr>
              <a:t>Progresión del entrenamiento</a:t>
            </a:r>
            <a:endParaRPr lang="es-ES" sz="4000" dirty="0">
              <a:solidFill>
                <a:schemeClr val="tx2"/>
              </a:solidFill>
            </a:endParaRPr>
          </a:p>
        </p:txBody>
      </p:sp>
      <p:sp>
        <p:nvSpPr>
          <p:cNvPr id="3" name="2 Marcador de contenido"/>
          <p:cNvSpPr>
            <a:spLocks noGrp="1"/>
          </p:cNvSpPr>
          <p:nvPr>
            <p:ph idx="1"/>
          </p:nvPr>
        </p:nvSpPr>
        <p:spPr>
          <a:xfrm>
            <a:off x="457200" y="1882775"/>
            <a:ext cx="8229600" cy="3760788"/>
          </a:xfrm>
        </p:spPr>
        <p:txBody>
          <a:bodyPr>
            <a:normAutofit fontScale="77500" lnSpcReduction="20000"/>
          </a:bodyPr>
          <a:lstStyle/>
          <a:p>
            <a:pPr marL="578358" indent="-514350" eaLnBrk="1" fontAlgn="auto" hangingPunct="1">
              <a:spcAft>
                <a:spcPts val="0"/>
              </a:spcAft>
              <a:buFont typeface="+mj-lt"/>
              <a:buAutoNum type="arabicPeriod"/>
              <a:defRPr/>
            </a:pPr>
            <a:r>
              <a:rPr lang="es-ES" sz="2400" dirty="0" smtClean="0">
                <a:solidFill>
                  <a:schemeClr val="tx2">
                    <a:lumMod val="90000"/>
                  </a:schemeClr>
                </a:solidFill>
              </a:rPr>
              <a:t>Deberemos trabajar de forma analítica cada uno de los TIROS </a:t>
            </a:r>
          </a:p>
          <a:p>
            <a:pPr marL="578358" indent="-514350" eaLnBrk="1" fontAlgn="auto" hangingPunct="1">
              <a:spcAft>
                <a:spcPts val="0"/>
              </a:spcAft>
              <a:buFont typeface="+mj-lt"/>
              <a:buAutoNum type="arabicPeriod"/>
              <a:defRPr/>
            </a:pPr>
            <a:endParaRPr lang="es-ES" sz="2400" dirty="0" smtClean="0">
              <a:solidFill>
                <a:schemeClr val="tx2">
                  <a:lumMod val="90000"/>
                </a:schemeClr>
              </a:solidFill>
            </a:endParaRPr>
          </a:p>
          <a:p>
            <a:pPr marL="578358" indent="-514350" eaLnBrk="1" fontAlgn="auto" hangingPunct="1">
              <a:spcAft>
                <a:spcPts val="0"/>
              </a:spcAft>
              <a:buFont typeface="+mj-lt"/>
              <a:buAutoNum type="arabicPeriod"/>
              <a:defRPr/>
            </a:pPr>
            <a:r>
              <a:rPr lang="es-ES" sz="2400" dirty="0" smtClean="0">
                <a:solidFill>
                  <a:schemeClr val="tx2">
                    <a:lumMod val="90000"/>
                  </a:schemeClr>
                </a:solidFill>
              </a:rPr>
              <a:t>A ese trabajo se Integrara a algún posicionamiento, llegada o acción colectiva. </a:t>
            </a:r>
          </a:p>
          <a:p>
            <a:pPr marL="578358" indent="-514350" eaLnBrk="1" fontAlgn="auto" hangingPunct="1">
              <a:spcAft>
                <a:spcPts val="0"/>
              </a:spcAft>
              <a:buFont typeface="+mj-lt"/>
              <a:buAutoNum type="arabicPeriod"/>
              <a:defRPr/>
            </a:pPr>
            <a:endParaRPr lang="es-ES" sz="2400" dirty="0" smtClean="0">
              <a:solidFill>
                <a:schemeClr val="tx2">
                  <a:lumMod val="90000"/>
                </a:schemeClr>
              </a:solidFill>
            </a:endParaRPr>
          </a:p>
          <a:p>
            <a:pPr marL="578358" indent="-514350" eaLnBrk="1" fontAlgn="auto" hangingPunct="1">
              <a:spcAft>
                <a:spcPts val="0"/>
              </a:spcAft>
              <a:buFont typeface="+mj-lt"/>
              <a:buAutoNum type="arabicPeriod"/>
              <a:defRPr/>
            </a:pPr>
            <a:r>
              <a:rPr lang="es-ES" sz="2400" dirty="0" smtClean="0">
                <a:solidFill>
                  <a:schemeClr val="tx2">
                    <a:lumMod val="90000"/>
                  </a:schemeClr>
                </a:solidFill>
              </a:rPr>
              <a:t>Con desmarques previos (apoyo y ruptura) con pared, pase profundo o control orientado.</a:t>
            </a:r>
          </a:p>
          <a:p>
            <a:pPr marL="578358" indent="-514350" eaLnBrk="1" fontAlgn="auto" hangingPunct="1">
              <a:spcAft>
                <a:spcPts val="0"/>
              </a:spcAft>
              <a:buFont typeface="+mj-lt"/>
              <a:buAutoNum type="arabicPeriod"/>
              <a:defRPr/>
            </a:pPr>
            <a:endParaRPr lang="es-ES" sz="2400" dirty="0" smtClean="0">
              <a:solidFill>
                <a:schemeClr val="tx2">
                  <a:lumMod val="90000"/>
                </a:schemeClr>
              </a:solidFill>
            </a:endParaRPr>
          </a:p>
          <a:p>
            <a:pPr marL="578358" indent="-514350" eaLnBrk="1" fontAlgn="auto" hangingPunct="1">
              <a:spcAft>
                <a:spcPts val="0"/>
              </a:spcAft>
              <a:buFont typeface="+mj-lt"/>
              <a:buAutoNum type="arabicPeriod"/>
              <a:defRPr/>
            </a:pPr>
            <a:r>
              <a:rPr lang="es-ES" sz="2400" dirty="0" smtClean="0">
                <a:solidFill>
                  <a:schemeClr val="tx2">
                    <a:lumMod val="90000"/>
                  </a:schemeClr>
                </a:solidFill>
              </a:rPr>
              <a:t> Introducir el tiro como elemento principal (mediante reglas de provocación) en los juegos aplicados al fútbol. </a:t>
            </a:r>
          </a:p>
          <a:p>
            <a:pPr marL="578358" indent="-514350" eaLnBrk="1" fontAlgn="auto" hangingPunct="1">
              <a:spcAft>
                <a:spcPts val="0"/>
              </a:spcAft>
              <a:buFont typeface="+mj-lt"/>
              <a:buAutoNum type="arabicPeriod"/>
              <a:defRPr/>
            </a:pPr>
            <a:endParaRPr lang="es-ES" sz="2400" dirty="0" smtClean="0">
              <a:solidFill>
                <a:schemeClr val="tx2">
                  <a:lumMod val="90000"/>
                </a:schemeClr>
              </a:solidFill>
            </a:endParaRPr>
          </a:p>
          <a:p>
            <a:pPr marL="578358" indent="-514350" eaLnBrk="1" fontAlgn="auto" hangingPunct="1">
              <a:spcAft>
                <a:spcPts val="0"/>
              </a:spcAft>
              <a:buFont typeface="+mj-lt"/>
              <a:buAutoNum type="arabicPeriod"/>
              <a:defRPr/>
            </a:pPr>
            <a:r>
              <a:rPr lang="es-ES" sz="2400" dirty="0" smtClean="0">
                <a:solidFill>
                  <a:schemeClr val="tx2">
                    <a:lumMod val="90000"/>
                  </a:schemeClr>
                </a:solidFill>
              </a:rPr>
              <a:t>Integrar en los partido (puntuar doble los goles tiro fuera área).</a:t>
            </a:r>
            <a:endParaRPr lang="es-ES" sz="2400" dirty="0">
              <a:solidFill>
                <a:schemeClr val="tx2">
                  <a:lumMod val="90000"/>
                </a:schemeClr>
              </a:solidFill>
            </a:endParaRPr>
          </a:p>
        </p:txBody>
      </p:sp>
      <p:pic>
        <p:nvPicPr>
          <p:cNvPr id="57348" name="fado portugues - cd 1 - 12 fernando farinha - deus queira(2).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074" fill="hold"/>
                                        <p:tgtEl>
                                          <p:spTgt spid="573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7348"/>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11156"/>
          </a:xfrm>
        </p:spPr>
        <p:txBody>
          <a:bodyPr>
            <a:normAutofit fontScale="90000"/>
          </a:bodyPr>
          <a:lstStyle/>
          <a:p>
            <a:pPr marL="484632" indent="0" eaLnBrk="1" fontAlgn="auto" hangingPunct="1">
              <a:spcAft>
                <a:spcPts val="0"/>
              </a:spcAft>
              <a:defRPr/>
            </a:pPr>
            <a:r>
              <a:rPr lang="es-ES" dirty="0" smtClean="0">
                <a:solidFill>
                  <a:schemeClr val="tx2">
                    <a:lumMod val="90000"/>
                  </a:schemeClr>
                </a:solidFill>
              </a:rPr>
              <a:t>Progresión del entrenamiento</a:t>
            </a:r>
            <a:endParaRPr lang="es-ES" dirty="0">
              <a:solidFill>
                <a:schemeClr val="tx2">
                  <a:lumMod val="90000"/>
                </a:schemeClr>
              </a:solidFill>
            </a:endParaRPr>
          </a:p>
        </p:txBody>
      </p:sp>
      <p:pic>
        <p:nvPicPr>
          <p:cNvPr id="60418" name="3 Marcador de contenido" descr="entreno tiro.JPG"/>
          <p:cNvPicPr>
            <a:picLocks noGrp="1" noChangeAspect="1"/>
          </p:cNvPicPr>
          <p:nvPr>
            <p:ph idx="1"/>
          </p:nvPr>
        </p:nvPicPr>
        <p:blipFill>
          <a:blip r:embed="rId4"/>
          <a:srcRect/>
          <a:stretch>
            <a:fillRect/>
          </a:stretch>
        </p:blipFill>
        <p:spPr>
          <a:xfrm>
            <a:off x="428625" y="1000125"/>
            <a:ext cx="8215313" cy="5500688"/>
          </a:xfrm>
        </p:spPr>
      </p:pic>
      <p:pic>
        <p:nvPicPr>
          <p:cNvPr id="58373" name="fado portugues-amalia rodriguez.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8792" fill="hold"/>
                                        <p:tgtEl>
                                          <p:spTgt spid="5837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8373"/>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9"/>
          <p:cNvSpPr>
            <a:spLocks noChangeArrowheads="1"/>
          </p:cNvSpPr>
          <p:nvPr/>
        </p:nvSpPr>
        <p:spPr bwMode="auto">
          <a:xfrm>
            <a:off x="762000" y="2514600"/>
            <a:ext cx="2438400" cy="2590800"/>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sp>
        <p:nvSpPr>
          <p:cNvPr id="2" name="1 Título"/>
          <p:cNvSpPr>
            <a:spLocks noGrp="1"/>
          </p:cNvSpPr>
          <p:nvPr>
            <p:ph type="ctrTitle" idx="4294967295"/>
          </p:nvPr>
        </p:nvSpPr>
        <p:spPr>
          <a:xfrm>
            <a:off x="685800" y="457201"/>
            <a:ext cx="7772400" cy="761999"/>
          </a:xfrm>
        </p:spPr>
        <p:txBody>
          <a:bodyPr anchor="b">
            <a:normAutofit fontScale="90000"/>
          </a:bodyPr>
          <a:lstStyle/>
          <a:p>
            <a:pPr marL="484632" indent="0" algn="r" eaLnBrk="1" fontAlgn="auto" hangingPunct="1">
              <a:spcAft>
                <a:spcPts val="0"/>
              </a:spcAft>
              <a:defRPr/>
            </a:pPr>
            <a:r>
              <a:rPr lang="es-ES" sz="4400"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Ejercicios prácticos</a:t>
            </a:r>
          </a:p>
        </p:txBody>
      </p:sp>
      <p:sp>
        <p:nvSpPr>
          <p:cNvPr id="50" name="49 Subtítulo"/>
          <p:cNvSpPr>
            <a:spLocks noGrp="1"/>
          </p:cNvSpPr>
          <p:nvPr>
            <p:ph type="subTitle" idx="4294967295"/>
          </p:nvPr>
        </p:nvSpPr>
        <p:spPr>
          <a:xfrm rot="10800000" flipV="1">
            <a:off x="914400" y="1500174"/>
            <a:ext cx="7315200" cy="785818"/>
          </a:xfrm>
          <a:solidFill>
            <a:schemeClr val="tx1">
              <a:lumMod val="95000"/>
            </a:schemeClr>
          </a:solidFill>
        </p:spPr>
        <p:txBody>
          <a:bodyPr>
            <a:normAutofit/>
          </a:bodyPr>
          <a:lstStyle/>
          <a:p>
            <a:pPr marL="0" marR="36576" indent="0" eaLnBrk="1" fontAlgn="auto" hangingPunct="1">
              <a:spcBef>
                <a:spcPts val="0"/>
              </a:spcBef>
              <a:spcAft>
                <a:spcPts val="0"/>
              </a:spcAft>
              <a:buFont typeface="Wingdings 2"/>
              <a:buNone/>
              <a:defRPr/>
            </a:pPr>
            <a:endParaRPr lang="es-ES" sz="1600" kern="1200" dirty="0">
              <a:ln>
                <a:solidFill>
                  <a:schemeClr val="bg2"/>
                </a:solidFill>
              </a:ln>
              <a:solidFill>
                <a:schemeClr val="tx1">
                  <a:tint val="75000"/>
                </a:schemeClr>
              </a:solidFill>
            </a:endParaRPr>
          </a:p>
          <a:p>
            <a:pPr marL="0" marR="36576" indent="0" eaLnBrk="1" fontAlgn="auto" hangingPunct="1">
              <a:spcBef>
                <a:spcPts val="0"/>
              </a:spcBef>
              <a:spcAft>
                <a:spcPts val="0"/>
              </a:spcAft>
              <a:buFont typeface="Wingdings 2"/>
              <a:buNone/>
              <a:defRPr/>
            </a:pPr>
            <a:r>
              <a:rPr lang="es-ES" sz="2000" kern="1200" dirty="0">
                <a:ln>
                  <a:solidFill>
                    <a:schemeClr val="bg2"/>
                  </a:solidFill>
                </a:ln>
              </a:rPr>
              <a:t>    Pared y tiro         			pared –regate y tiro</a:t>
            </a:r>
            <a:r>
              <a:rPr lang="es-ES" sz="2000" kern="1200" dirty="0">
                <a:ln>
                  <a:solidFill>
                    <a:schemeClr val="bg2"/>
                  </a:solidFill>
                </a:ln>
                <a:solidFill>
                  <a:schemeClr val="tx1">
                    <a:tint val="75000"/>
                  </a:schemeClr>
                </a:solidFill>
              </a:rPr>
              <a:t>                </a:t>
            </a:r>
          </a:p>
        </p:txBody>
      </p:sp>
      <p:pic>
        <p:nvPicPr>
          <p:cNvPr id="61444" name="Picture 23" descr="futna3"/>
          <p:cNvPicPr>
            <a:picLocks noGrp="1" noChangeAspect="1" noChangeArrowheads="1"/>
          </p:cNvPicPr>
          <p:nvPr>
            <p:ph idx="4294967295"/>
          </p:nvPr>
        </p:nvPicPr>
        <p:blipFill>
          <a:blip r:embed="rId4">
            <a:grayscl/>
          </a:blip>
          <a:srcRect/>
          <a:stretch>
            <a:fillRect/>
          </a:stretch>
        </p:blipFill>
        <p:spPr>
          <a:xfrm>
            <a:off x="1219200" y="3581400"/>
            <a:ext cx="209550" cy="304800"/>
          </a:xfrm>
        </p:spPr>
      </p:pic>
      <p:sp>
        <p:nvSpPr>
          <p:cNvPr id="61445" name="Oval 30"/>
          <p:cNvSpPr>
            <a:spLocks noChangeArrowheads="1"/>
          </p:cNvSpPr>
          <p:nvPr/>
        </p:nvSpPr>
        <p:spPr bwMode="auto">
          <a:xfrm>
            <a:off x="2286000" y="3429000"/>
            <a:ext cx="838200" cy="838200"/>
          </a:xfrm>
          <a:prstGeom prst="ellipse">
            <a:avLst/>
          </a:prstGeom>
          <a:solidFill>
            <a:srgbClr val="92D050"/>
          </a:solidFill>
          <a:ln w="12700">
            <a:solidFill>
              <a:schemeClr val="tx1"/>
            </a:solidFill>
            <a:round/>
            <a:headEnd/>
            <a:tailEnd/>
          </a:ln>
        </p:spPr>
        <p:txBody>
          <a:bodyPr wrap="none" anchor="ctr"/>
          <a:lstStyle/>
          <a:p>
            <a:pPr algn="ctr" eaLnBrk="0" hangingPunct="0"/>
            <a:endParaRPr lang="es-ES_tradnl" sz="2400">
              <a:latin typeface="Times New Roman" pitchFamily="18" charset="0"/>
            </a:endParaRPr>
          </a:p>
        </p:txBody>
      </p:sp>
      <p:sp>
        <p:nvSpPr>
          <p:cNvPr id="61446" name="Rectangle 31"/>
          <p:cNvSpPr>
            <a:spLocks noChangeArrowheads="1"/>
          </p:cNvSpPr>
          <p:nvPr/>
        </p:nvSpPr>
        <p:spPr bwMode="auto">
          <a:xfrm>
            <a:off x="2514600" y="3200400"/>
            <a:ext cx="685800" cy="1295400"/>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sp>
        <p:nvSpPr>
          <p:cNvPr id="61447" name="Rectangle 32"/>
          <p:cNvSpPr>
            <a:spLocks noChangeArrowheads="1"/>
          </p:cNvSpPr>
          <p:nvPr/>
        </p:nvSpPr>
        <p:spPr bwMode="auto">
          <a:xfrm>
            <a:off x="2895600" y="3505200"/>
            <a:ext cx="304800" cy="685800"/>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pic>
        <p:nvPicPr>
          <p:cNvPr id="61448" name="Picture 24" descr="futnar2"/>
          <p:cNvPicPr>
            <a:picLocks noChangeAspect="1" noChangeArrowheads="1"/>
          </p:cNvPicPr>
          <p:nvPr/>
        </p:nvPicPr>
        <p:blipFill>
          <a:blip r:embed="rId5">
            <a:grayscl/>
          </a:blip>
          <a:srcRect/>
          <a:stretch>
            <a:fillRect/>
          </a:stretch>
        </p:blipFill>
        <p:spPr bwMode="auto">
          <a:xfrm>
            <a:off x="2209800" y="3429000"/>
            <a:ext cx="250825" cy="304800"/>
          </a:xfrm>
          <a:prstGeom prst="rect">
            <a:avLst/>
          </a:prstGeom>
          <a:noFill/>
          <a:ln w="9525">
            <a:noFill/>
            <a:miter lim="800000"/>
            <a:headEnd/>
            <a:tailEnd/>
          </a:ln>
        </p:spPr>
      </p:pic>
      <p:sp>
        <p:nvSpPr>
          <p:cNvPr id="61449" name="Line 11"/>
          <p:cNvSpPr>
            <a:spLocks noChangeShapeType="1"/>
          </p:cNvSpPr>
          <p:nvPr/>
        </p:nvSpPr>
        <p:spPr bwMode="auto">
          <a:xfrm flipV="1">
            <a:off x="1524000" y="3810000"/>
            <a:ext cx="46038" cy="46038"/>
          </a:xfrm>
          <a:prstGeom prst="line">
            <a:avLst/>
          </a:prstGeom>
          <a:noFill/>
          <a:ln w="9525">
            <a:solidFill>
              <a:srgbClr val="009900"/>
            </a:solidFill>
            <a:prstDash val="dash"/>
            <a:round/>
            <a:headEnd/>
            <a:tailEnd type="triangle" w="med" len="med"/>
          </a:ln>
        </p:spPr>
        <p:txBody>
          <a:bodyPr/>
          <a:lstStyle/>
          <a:p>
            <a:endParaRPr lang="es-ES_tradnl"/>
          </a:p>
        </p:txBody>
      </p:sp>
      <p:sp>
        <p:nvSpPr>
          <p:cNvPr id="61450" name="Line 11"/>
          <p:cNvSpPr>
            <a:spLocks noChangeShapeType="1"/>
          </p:cNvSpPr>
          <p:nvPr/>
        </p:nvSpPr>
        <p:spPr bwMode="auto">
          <a:xfrm flipH="1">
            <a:off x="2209800" y="3657600"/>
            <a:ext cx="76200" cy="457200"/>
          </a:xfrm>
          <a:prstGeom prst="line">
            <a:avLst/>
          </a:prstGeom>
          <a:noFill/>
          <a:ln w="9525">
            <a:solidFill>
              <a:srgbClr val="009900"/>
            </a:solidFill>
            <a:prstDash val="dash"/>
            <a:round/>
            <a:headEnd/>
            <a:tailEnd type="triangle" w="med" len="med"/>
          </a:ln>
        </p:spPr>
        <p:txBody>
          <a:bodyPr/>
          <a:lstStyle/>
          <a:p>
            <a:endParaRPr lang="es-ES_tradnl"/>
          </a:p>
        </p:txBody>
      </p:sp>
      <p:sp>
        <p:nvSpPr>
          <p:cNvPr id="61451" name="Freeform 13"/>
          <p:cNvSpPr>
            <a:spLocks/>
          </p:cNvSpPr>
          <p:nvPr/>
        </p:nvSpPr>
        <p:spPr bwMode="auto">
          <a:xfrm flipH="1">
            <a:off x="4643438" y="4572000"/>
            <a:ext cx="990600" cy="533400"/>
          </a:xfrm>
          <a:custGeom>
            <a:avLst/>
            <a:gdLst>
              <a:gd name="T0" fmla="*/ 2147483647 w 336"/>
              <a:gd name="T1" fmla="*/ 2147483647 h 384"/>
              <a:gd name="T2" fmla="*/ 2147483647 w 336"/>
              <a:gd name="T3" fmla="*/ 2147483647 h 384"/>
              <a:gd name="T4" fmla="*/ 0 w 336"/>
              <a:gd name="T5" fmla="*/ 0 h 384"/>
              <a:gd name="T6" fmla="*/ 0 60000 65536"/>
              <a:gd name="T7" fmla="*/ 0 60000 65536"/>
              <a:gd name="T8" fmla="*/ 0 60000 65536"/>
              <a:gd name="T9" fmla="*/ 0 w 336"/>
              <a:gd name="T10" fmla="*/ 0 h 384"/>
              <a:gd name="T11" fmla="*/ 336 w 336"/>
              <a:gd name="T12" fmla="*/ 384 h 384"/>
            </a:gdLst>
            <a:ahLst/>
            <a:cxnLst>
              <a:cxn ang="T6">
                <a:pos x="T0" y="T1"/>
              </a:cxn>
              <a:cxn ang="T7">
                <a:pos x="T2" y="T3"/>
              </a:cxn>
              <a:cxn ang="T8">
                <a:pos x="T4" y="T5"/>
              </a:cxn>
            </a:cxnLst>
            <a:rect l="T9" t="T10" r="T11" b="T12"/>
            <a:pathLst>
              <a:path w="336" h="384">
                <a:moveTo>
                  <a:pt x="336" y="384"/>
                </a:moveTo>
                <a:cubicBezTo>
                  <a:pt x="292" y="296"/>
                  <a:pt x="248" y="208"/>
                  <a:pt x="192" y="144"/>
                </a:cubicBezTo>
                <a:cubicBezTo>
                  <a:pt x="136" y="80"/>
                  <a:pt x="32" y="24"/>
                  <a:pt x="0" y="0"/>
                </a:cubicBezTo>
              </a:path>
            </a:pathLst>
          </a:custGeom>
          <a:noFill/>
          <a:ln w="9525">
            <a:solidFill>
              <a:srgbClr val="009900"/>
            </a:solidFill>
            <a:round/>
            <a:headEnd/>
            <a:tailEnd type="arrow" w="med" len="med"/>
          </a:ln>
        </p:spPr>
        <p:txBody>
          <a:bodyPr/>
          <a:lstStyle/>
          <a:p>
            <a:endParaRPr lang="es-ES_tradnl"/>
          </a:p>
        </p:txBody>
      </p:sp>
      <p:sp>
        <p:nvSpPr>
          <p:cNvPr id="61452" name="Line 11"/>
          <p:cNvSpPr>
            <a:spLocks noChangeShapeType="1"/>
          </p:cNvSpPr>
          <p:nvPr/>
        </p:nvSpPr>
        <p:spPr bwMode="auto">
          <a:xfrm flipV="1">
            <a:off x="2286000" y="3886200"/>
            <a:ext cx="838200" cy="228600"/>
          </a:xfrm>
          <a:prstGeom prst="line">
            <a:avLst/>
          </a:prstGeom>
          <a:noFill/>
          <a:ln w="9525">
            <a:solidFill>
              <a:srgbClr val="009900"/>
            </a:solidFill>
            <a:prstDash val="dash"/>
            <a:round/>
            <a:headEnd/>
            <a:tailEnd type="triangle" w="med" len="med"/>
          </a:ln>
        </p:spPr>
        <p:txBody>
          <a:bodyPr/>
          <a:lstStyle/>
          <a:p>
            <a:endParaRPr lang="es-ES_tradnl"/>
          </a:p>
        </p:txBody>
      </p:sp>
      <p:pic>
        <p:nvPicPr>
          <p:cNvPr id="61453" name="Picture 34" descr="porteria1"/>
          <p:cNvPicPr>
            <a:picLocks noChangeAspect="1" noChangeArrowheads="1"/>
          </p:cNvPicPr>
          <p:nvPr/>
        </p:nvPicPr>
        <p:blipFill>
          <a:blip r:embed="rId6"/>
          <a:srcRect/>
          <a:stretch>
            <a:fillRect/>
          </a:stretch>
        </p:blipFill>
        <p:spPr bwMode="auto">
          <a:xfrm>
            <a:off x="6248400" y="2743200"/>
            <a:ext cx="2387600" cy="1992313"/>
          </a:xfrm>
          <a:prstGeom prst="rect">
            <a:avLst/>
          </a:prstGeom>
          <a:noFill/>
          <a:ln w="9525">
            <a:noFill/>
            <a:miter lim="800000"/>
            <a:headEnd/>
            <a:tailEnd/>
          </a:ln>
        </p:spPr>
      </p:pic>
      <p:pic>
        <p:nvPicPr>
          <p:cNvPr id="61454" name="Picture 23" descr="futna3"/>
          <p:cNvPicPr>
            <a:picLocks noChangeAspect="1" noChangeArrowheads="1"/>
          </p:cNvPicPr>
          <p:nvPr/>
        </p:nvPicPr>
        <p:blipFill>
          <a:blip r:embed="rId4">
            <a:grayscl/>
          </a:blip>
          <a:srcRect/>
          <a:stretch>
            <a:fillRect/>
          </a:stretch>
        </p:blipFill>
        <p:spPr bwMode="auto">
          <a:xfrm>
            <a:off x="4267200" y="4572000"/>
            <a:ext cx="457200" cy="665163"/>
          </a:xfrm>
          <a:prstGeom prst="rect">
            <a:avLst/>
          </a:prstGeom>
          <a:noFill/>
          <a:ln w="9525">
            <a:noFill/>
            <a:miter lim="800000"/>
            <a:headEnd/>
            <a:tailEnd/>
          </a:ln>
        </p:spPr>
      </p:pic>
      <p:pic>
        <p:nvPicPr>
          <p:cNvPr id="61455" name="Picture 24" descr="futnar2"/>
          <p:cNvPicPr>
            <a:picLocks noChangeAspect="1" noChangeArrowheads="1"/>
          </p:cNvPicPr>
          <p:nvPr/>
        </p:nvPicPr>
        <p:blipFill>
          <a:blip r:embed="rId5">
            <a:grayscl/>
          </a:blip>
          <a:srcRect/>
          <a:stretch>
            <a:fillRect/>
          </a:stretch>
        </p:blipFill>
        <p:spPr bwMode="auto">
          <a:xfrm>
            <a:off x="6929438" y="4500563"/>
            <a:ext cx="457200" cy="555625"/>
          </a:xfrm>
          <a:prstGeom prst="rect">
            <a:avLst/>
          </a:prstGeom>
          <a:noFill/>
          <a:ln w="9525">
            <a:noFill/>
            <a:miter lim="800000"/>
            <a:headEnd/>
            <a:tailEnd/>
          </a:ln>
        </p:spPr>
      </p:pic>
      <p:sp>
        <p:nvSpPr>
          <p:cNvPr id="61456" name="Line 11"/>
          <p:cNvSpPr>
            <a:spLocks noChangeShapeType="1"/>
          </p:cNvSpPr>
          <p:nvPr/>
        </p:nvSpPr>
        <p:spPr bwMode="auto">
          <a:xfrm flipV="1">
            <a:off x="4648200" y="4929188"/>
            <a:ext cx="2281238" cy="100012"/>
          </a:xfrm>
          <a:prstGeom prst="line">
            <a:avLst/>
          </a:prstGeom>
          <a:noFill/>
          <a:ln w="9525">
            <a:solidFill>
              <a:srgbClr val="009900"/>
            </a:solidFill>
            <a:prstDash val="dash"/>
            <a:round/>
            <a:headEnd/>
            <a:tailEnd type="triangle" w="med" len="med"/>
          </a:ln>
        </p:spPr>
        <p:txBody>
          <a:bodyPr/>
          <a:lstStyle/>
          <a:p>
            <a:endParaRPr lang="es-ES_tradnl"/>
          </a:p>
        </p:txBody>
      </p:sp>
      <p:sp>
        <p:nvSpPr>
          <p:cNvPr id="61457" name="Line 11"/>
          <p:cNvSpPr>
            <a:spLocks noChangeShapeType="1"/>
          </p:cNvSpPr>
          <p:nvPr/>
        </p:nvSpPr>
        <p:spPr bwMode="auto">
          <a:xfrm flipH="1" flipV="1">
            <a:off x="5643563" y="4643438"/>
            <a:ext cx="1285875" cy="214312"/>
          </a:xfrm>
          <a:prstGeom prst="line">
            <a:avLst/>
          </a:prstGeom>
          <a:noFill/>
          <a:ln w="9525">
            <a:solidFill>
              <a:srgbClr val="009900"/>
            </a:solidFill>
            <a:prstDash val="dash"/>
            <a:round/>
            <a:headEnd/>
            <a:tailEnd type="triangle" w="med" len="med"/>
          </a:ln>
        </p:spPr>
        <p:txBody>
          <a:bodyPr/>
          <a:lstStyle/>
          <a:p>
            <a:endParaRPr lang="es-ES_tradnl"/>
          </a:p>
        </p:txBody>
      </p:sp>
      <p:sp>
        <p:nvSpPr>
          <p:cNvPr id="61458" name="Line 11"/>
          <p:cNvSpPr>
            <a:spLocks noChangeShapeType="1"/>
          </p:cNvSpPr>
          <p:nvPr/>
        </p:nvSpPr>
        <p:spPr bwMode="auto">
          <a:xfrm flipV="1">
            <a:off x="1524000" y="3733800"/>
            <a:ext cx="685800" cy="122238"/>
          </a:xfrm>
          <a:prstGeom prst="line">
            <a:avLst/>
          </a:prstGeom>
          <a:noFill/>
          <a:ln w="9525">
            <a:solidFill>
              <a:srgbClr val="009900"/>
            </a:solidFill>
            <a:prstDash val="dash"/>
            <a:round/>
            <a:headEnd/>
            <a:tailEnd type="triangle" w="med" len="med"/>
          </a:ln>
        </p:spPr>
        <p:txBody>
          <a:bodyPr/>
          <a:lstStyle/>
          <a:p>
            <a:endParaRPr lang="es-ES_tradnl"/>
          </a:p>
        </p:txBody>
      </p:sp>
      <p:sp>
        <p:nvSpPr>
          <p:cNvPr id="61459" name="Freeform 13"/>
          <p:cNvSpPr>
            <a:spLocks/>
          </p:cNvSpPr>
          <p:nvPr/>
        </p:nvSpPr>
        <p:spPr bwMode="auto">
          <a:xfrm flipH="1" flipV="1">
            <a:off x="1295400" y="3886200"/>
            <a:ext cx="838200" cy="304800"/>
          </a:xfrm>
          <a:custGeom>
            <a:avLst/>
            <a:gdLst>
              <a:gd name="T0" fmla="*/ 2147483647 w 336"/>
              <a:gd name="T1" fmla="*/ 2147483647 h 384"/>
              <a:gd name="T2" fmla="*/ 2147483647 w 336"/>
              <a:gd name="T3" fmla="*/ 2147483647 h 384"/>
              <a:gd name="T4" fmla="*/ 0 w 336"/>
              <a:gd name="T5" fmla="*/ 0 h 384"/>
              <a:gd name="T6" fmla="*/ 0 60000 65536"/>
              <a:gd name="T7" fmla="*/ 0 60000 65536"/>
              <a:gd name="T8" fmla="*/ 0 60000 65536"/>
              <a:gd name="T9" fmla="*/ 0 w 336"/>
              <a:gd name="T10" fmla="*/ 0 h 384"/>
              <a:gd name="T11" fmla="*/ 336 w 336"/>
              <a:gd name="T12" fmla="*/ 384 h 384"/>
            </a:gdLst>
            <a:ahLst/>
            <a:cxnLst>
              <a:cxn ang="T6">
                <a:pos x="T0" y="T1"/>
              </a:cxn>
              <a:cxn ang="T7">
                <a:pos x="T2" y="T3"/>
              </a:cxn>
              <a:cxn ang="T8">
                <a:pos x="T4" y="T5"/>
              </a:cxn>
            </a:cxnLst>
            <a:rect l="T9" t="T10" r="T11" b="T12"/>
            <a:pathLst>
              <a:path w="336" h="384">
                <a:moveTo>
                  <a:pt x="336" y="384"/>
                </a:moveTo>
                <a:cubicBezTo>
                  <a:pt x="292" y="296"/>
                  <a:pt x="248" y="208"/>
                  <a:pt x="192" y="144"/>
                </a:cubicBezTo>
                <a:cubicBezTo>
                  <a:pt x="136" y="80"/>
                  <a:pt x="32" y="24"/>
                  <a:pt x="0" y="0"/>
                </a:cubicBezTo>
              </a:path>
            </a:pathLst>
          </a:custGeom>
          <a:noFill/>
          <a:ln w="9525">
            <a:solidFill>
              <a:srgbClr val="009900"/>
            </a:solidFill>
            <a:round/>
            <a:headEnd/>
            <a:tailEnd type="arrow" w="med" len="med"/>
          </a:ln>
        </p:spPr>
        <p:txBody>
          <a:bodyPr/>
          <a:lstStyle/>
          <a:p>
            <a:endParaRPr lang="es-ES_tradnl"/>
          </a:p>
        </p:txBody>
      </p:sp>
      <p:sp>
        <p:nvSpPr>
          <p:cNvPr id="61460" name="Freeform 8"/>
          <p:cNvSpPr>
            <a:spLocks/>
          </p:cNvSpPr>
          <p:nvPr/>
        </p:nvSpPr>
        <p:spPr bwMode="auto">
          <a:xfrm rot="4843458" flipH="1">
            <a:off x="5891212" y="4210051"/>
            <a:ext cx="225425" cy="692150"/>
          </a:xfrm>
          <a:custGeom>
            <a:avLst/>
            <a:gdLst>
              <a:gd name="T0" fmla="*/ 2147483647 w 56"/>
              <a:gd name="T1" fmla="*/ 2147483647 h 296"/>
              <a:gd name="T2" fmla="*/ 0 w 56"/>
              <a:gd name="T3" fmla="*/ 2147483647 h 296"/>
              <a:gd name="T4" fmla="*/ 2147483647 w 56"/>
              <a:gd name="T5" fmla="*/ 2147483647 h 296"/>
              <a:gd name="T6" fmla="*/ 0 w 56"/>
              <a:gd name="T7" fmla="*/ 2147483647 h 296"/>
              <a:gd name="T8" fmla="*/ 2147483647 w 56"/>
              <a:gd name="T9" fmla="*/ 2147483647 h 296"/>
              <a:gd name="T10" fmla="*/ 0 w 56"/>
              <a:gd name="T11" fmla="*/ 2147483647 h 296"/>
              <a:gd name="T12" fmla="*/ 2147483647 w 56"/>
              <a:gd name="T13" fmla="*/ 2147483647 h 296"/>
              <a:gd name="T14" fmla="*/ 0 w 56"/>
              <a:gd name="T15" fmla="*/ 2147483647 h 296"/>
              <a:gd name="T16" fmla="*/ 2147483647 w 56"/>
              <a:gd name="T17" fmla="*/ 2147483647 h 296"/>
              <a:gd name="T18" fmla="*/ 0 w 56"/>
              <a:gd name="T19" fmla="*/ 2147483647 h 296"/>
              <a:gd name="T20" fmla="*/ 2147483647 w 56"/>
              <a:gd name="T21" fmla="*/ 2147483647 h 296"/>
              <a:gd name="T22" fmla="*/ 2147483647 w 56"/>
              <a:gd name="T23" fmla="*/ 0 h 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296"/>
              <a:gd name="T38" fmla="*/ 56 w 56"/>
              <a:gd name="T39" fmla="*/ 296 h 2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296">
                <a:moveTo>
                  <a:pt x="48" y="288"/>
                </a:moveTo>
                <a:cubicBezTo>
                  <a:pt x="24" y="292"/>
                  <a:pt x="0" y="296"/>
                  <a:pt x="0" y="288"/>
                </a:cubicBezTo>
                <a:cubicBezTo>
                  <a:pt x="0" y="280"/>
                  <a:pt x="48" y="248"/>
                  <a:pt x="48" y="240"/>
                </a:cubicBezTo>
                <a:cubicBezTo>
                  <a:pt x="48" y="232"/>
                  <a:pt x="0" y="248"/>
                  <a:pt x="0" y="240"/>
                </a:cubicBezTo>
                <a:cubicBezTo>
                  <a:pt x="0" y="232"/>
                  <a:pt x="48" y="200"/>
                  <a:pt x="48" y="192"/>
                </a:cubicBezTo>
                <a:cubicBezTo>
                  <a:pt x="48" y="184"/>
                  <a:pt x="0" y="200"/>
                  <a:pt x="0" y="192"/>
                </a:cubicBezTo>
                <a:cubicBezTo>
                  <a:pt x="0" y="184"/>
                  <a:pt x="48" y="152"/>
                  <a:pt x="48" y="144"/>
                </a:cubicBezTo>
                <a:cubicBezTo>
                  <a:pt x="48" y="136"/>
                  <a:pt x="0" y="152"/>
                  <a:pt x="0" y="144"/>
                </a:cubicBezTo>
                <a:cubicBezTo>
                  <a:pt x="0" y="136"/>
                  <a:pt x="48" y="104"/>
                  <a:pt x="48" y="96"/>
                </a:cubicBezTo>
                <a:cubicBezTo>
                  <a:pt x="48" y="88"/>
                  <a:pt x="0" y="104"/>
                  <a:pt x="0" y="96"/>
                </a:cubicBezTo>
                <a:cubicBezTo>
                  <a:pt x="0" y="88"/>
                  <a:pt x="40" y="64"/>
                  <a:pt x="48" y="48"/>
                </a:cubicBezTo>
                <a:cubicBezTo>
                  <a:pt x="56" y="32"/>
                  <a:pt x="48" y="8"/>
                  <a:pt x="48" y="0"/>
                </a:cubicBezTo>
              </a:path>
            </a:pathLst>
          </a:custGeom>
          <a:noFill/>
          <a:ln w="9525">
            <a:solidFill>
              <a:srgbClr val="009900"/>
            </a:solidFill>
            <a:round/>
            <a:headEnd/>
            <a:tailEnd type="triangle" w="med" len="med"/>
          </a:ln>
        </p:spPr>
        <p:txBody>
          <a:bodyPr/>
          <a:lstStyle/>
          <a:p>
            <a:endParaRPr lang="es-ES_tradnl"/>
          </a:p>
        </p:txBody>
      </p:sp>
      <p:sp>
        <p:nvSpPr>
          <p:cNvPr id="61461" name="Line 11"/>
          <p:cNvSpPr>
            <a:spLocks noChangeShapeType="1"/>
          </p:cNvSpPr>
          <p:nvPr/>
        </p:nvSpPr>
        <p:spPr bwMode="auto">
          <a:xfrm flipV="1">
            <a:off x="6429375" y="3500438"/>
            <a:ext cx="1285875" cy="1000125"/>
          </a:xfrm>
          <a:prstGeom prst="line">
            <a:avLst/>
          </a:prstGeom>
          <a:noFill/>
          <a:ln w="9525">
            <a:solidFill>
              <a:srgbClr val="009900"/>
            </a:solidFill>
            <a:prstDash val="dash"/>
            <a:round/>
            <a:headEnd/>
            <a:tailEnd type="triangle" w="med" len="med"/>
          </a:ln>
        </p:spPr>
        <p:txBody>
          <a:bodyPr/>
          <a:lstStyle/>
          <a:p>
            <a:endParaRPr lang="es-ES_tradnl"/>
          </a:p>
        </p:txBody>
      </p:sp>
      <p:pic>
        <p:nvPicPr>
          <p:cNvPr id="61462" name="Picture 24" descr="futnar2"/>
          <p:cNvPicPr>
            <a:picLocks noChangeAspect="1" noChangeArrowheads="1"/>
          </p:cNvPicPr>
          <p:nvPr/>
        </p:nvPicPr>
        <p:blipFill>
          <a:blip r:embed="rId5">
            <a:grayscl/>
          </a:blip>
          <a:srcRect/>
          <a:stretch>
            <a:fillRect/>
          </a:stretch>
        </p:blipFill>
        <p:spPr bwMode="auto">
          <a:xfrm>
            <a:off x="7086600" y="3200400"/>
            <a:ext cx="457200" cy="555625"/>
          </a:xfrm>
          <a:prstGeom prst="rect">
            <a:avLst/>
          </a:prstGeom>
          <a:noFill/>
          <a:ln w="9525">
            <a:noFill/>
            <a:miter lim="800000"/>
            <a:headEnd/>
            <a:tailEnd/>
          </a:ln>
        </p:spPr>
      </p:pic>
      <p:pic>
        <p:nvPicPr>
          <p:cNvPr id="61463" name="Picture 23" descr="futna3"/>
          <p:cNvPicPr>
            <a:picLocks noChangeAspect="1" noChangeArrowheads="1"/>
          </p:cNvPicPr>
          <p:nvPr/>
        </p:nvPicPr>
        <p:blipFill>
          <a:blip r:embed="rId4">
            <a:grayscl/>
          </a:blip>
          <a:srcRect/>
          <a:stretch>
            <a:fillRect/>
          </a:stretch>
        </p:blipFill>
        <p:spPr bwMode="auto">
          <a:xfrm>
            <a:off x="5929313" y="4071938"/>
            <a:ext cx="457200" cy="665162"/>
          </a:xfrm>
          <a:prstGeom prst="rect">
            <a:avLst/>
          </a:prstGeom>
          <a:noFill/>
          <a:ln w="9525">
            <a:noFill/>
            <a:miter lim="800000"/>
            <a:headEnd/>
            <a:tailEnd/>
          </a:ln>
        </p:spPr>
      </p:pic>
      <p:pic>
        <p:nvPicPr>
          <p:cNvPr id="61464" name="Picture 2" descr="C:\Archivos de programa\Microsoft Office\MEDIA\CAGCAT10\j0299763.wmf"/>
          <p:cNvPicPr>
            <a:picLocks noChangeAspect="1" noChangeArrowheads="1"/>
          </p:cNvPicPr>
          <p:nvPr/>
        </p:nvPicPr>
        <p:blipFill>
          <a:blip r:embed="rId7"/>
          <a:srcRect/>
          <a:stretch>
            <a:fillRect/>
          </a:stretch>
        </p:blipFill>
        <p:spPr bwMode="auto">
          <a:xfrm>
            <a:off x="2071688" y="4071938"/>
            <a:ext cx="214312" cy="150812"/>
          </a:xfrm>
          <a:prstGeom prst="rect">
            <a:avLst/>
          </a:prstGeom>
          <a:noFill/>
          <a:ln w="9525">
            <a:noFill/>
            <a:miter lim="800000"/>
            <a:headEnd/>
            <a:tailEnd/>
          </a:ln>
        </p:spPr>
      </p:pic>
      <p:sp>
        <p:nvSpPr>
          <p:cNvPr id="39" name="38 Conector"/>
          <p:cNvSpPr/>
          <p:nvPr/>
        </p:nvSpPr>
        <p:spPr>
          <a:xfrm flipH="1">
            <a:off x="1285875" y="3786188"/>
            <a:ext cx="214313" cy="142875"/>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1" name="40 Conector"/>
          <p:cNvSpPr/>
          <p:nvPr/>
        </p:nvSpPr>
        <p:spPr>
          <a:xfrm flipH="1">
            <a:off x="2143125" y="3571875"/>
            <a:ext cx="214313" cy="142875"/>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3" name="42 Conector"/>
          <p:cNvSpPr/>
          <p:nvPr/>
        </p:nvSpPr>
        <p:spPr>
          <a:xfrm flipH="1">
            <a:off x="4500563" y="5000625"/>
            <a:ext cx="285750" cy="214313"/>
          </a:xfrm>
          <a:prstGeom prst="flowChartConnector">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7" name="46 Conector"/>
          <p:cNvSpPr/>
          <p:nvPr/>
        </p:nvSpPr>
        <p:spPr>
          <a:xfrm flipH="1">
            <a:off x="6858000" y="4786313"/>
            <a:ext cx="285750" cy="214312"/>
          </a:xfrm>
          <a:prstGeom prst="flowChartConnector">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8" name="47 Conector"/>
          <p:cNvSpPr/>
          <p:nvPr/>
        </p:nvSpPr>
        <p:spPr>
          <a:xfrm flipH="1">
            <a:off x="7072313" y="3500438"/>
            <a:ext cx="285750" cy="214312"/>
          </a:xfrm>
          <a:prstGeom prst="flowChartConnector">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49" name="Picture 2" descr="C:\Archivos de programa\Microsoft Office\MEDIA\CAGCAT10\j0299763.wmf"/>
          <p:cNvPicPr>
            <a:picLocks noChangeAspect="1" noChangeArrowheads="1"/>
          </p:cNvPicPr>
          <p:nvPr/>
        </p:nvPicPr>
        <p:blipFill>
          <a:blip r:embed="rId7"/>
          <a:srcRect/>
          <a:stretch>
            <a:fillRect/>
          </a:stretch>
        </p:blipFill>
        <p:spPr bwMode="auto">
          <a:xfrm>
            <a:off x="6143625" y="4500563"/>
            <a:ext cx="315913" cy="222250"/>
          </a:xfrm>
          <a:prstGeom prst="rect">
            <a:avLst/>
          </a:prstGeom>
          <a:solidFill>
            <a:schemeClr val="bg1">
              <a:lumMod val="75000"/>
              <a:lumOff val="25000"/>
            </a:schemeClr>
          </a:solidFill>
        </p:spPr>
      </p:pic>
      <p:pic>
        <p:nvPicPr>
          <p:cNvPr id="59424" name="fados dulce pontes fado portugués166.mp3">
            <a:hlinkClick r:id="" action="ppaction://media"/>
          </p:cNvPr>
          <p:cNvPicPr>
            <a:picLocks noRot="1" noChangeAspect="1" noChangeArrowheads="1"/>
          </p:cNvPicPr>
          <p:nvPr>
            <a:audioFile r:link="rId1"/>
          </p:nvPr>
        </p:nvPicPr>
        <p:blipFill>
          <a:blip r:embed="rId8"/>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560" fill="hold"/>
                                        <p:tgtEl>
                                          <p:spTgt spid="594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942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idx="4294967295"/>
          </p:nvPr>
        </p:nvSpPr>
        <p:spPr>
          <a:xfrm>
            <a:off x="857224" y="306377"/>
            <a:ext cx="7600976" cy="912834"/>
          </a:xfrm>
        </p:spPr>
        <p:txBody>
          <a:bodyPr anchor="b">
            <a:normAutofit/>
          </a:bodyPr>
          <a:lstStyle/>
          <a:p>
            <a:pPr marL="484632" indent="0" eaLnBrk="1" fontAlgn="auto" hangingPunct="1">
              <a:spcAft>
                <a:spcPts val="0"/>
              </a:spcAft>
              <a:defRPr/>
            </a:pPr>
            <a:r>
              <a:rPr lang="es-ES" sz="2000" kern="1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Pared-centro y remate		     Pase-pase y remate</a:t>
            </a:r>
          </a:p>
        </p:txBody>
      </p:sp>
      <p:sp>
        <p:nvSpPr>
          <p:cNvPr id="62466" name="Rectangle 29"/>
          <p:cNvSpPr>
            <a:spLocks noChangeArrowheads="1"/>
          </p:cNvSpPr>
          <p:nvPr/>
        </p:nvSpPr>
        <p:spPr bwMode="auto">
          <a:xfrm>
            <a:off x="1295400" y="1600200"/>
            <a:ext cx="2667000" cy="4114800"/>
          </a:xfrm>
          <a:prstGeom prst="rect">
            <a:avLst/>
          </a:prstGeom>
          <a:solidFill>
            <a:srgbClr val="92D050"/>
          </a:solidFill>
          <a:ln w="12700">
            <a:solidFill>
              <a:schemeClr val="tx1"/>
            </a:solidFill>
            <a:miter lim="800000"/>
            <a:headEnd/>
            <a:tailEnd/>
          </a:ln>
        </p:spPr>
        <p:txBody>
          <a:bodyPr wrap="none" anchor="ctr"/>
          <a:lstStyle/>
          <a:p>
            <a:endParaRPr lang="es-AR">
              <a:solidFill>
                <a:srgbClr val="92D050"/>
              </a:solidFill>
              <a:latin typeface="Century Gothic" pitchFamily="34" charset="0"/>
            </a:endParaRPr>
          </a:p>
        </p:txBody>
      </p:sp>
      <p:sp>
        <p:nvSpPr>
          <p:cNvPr id="62467" name="Oval 30"/>
          <p:cNvSpPr>
            <a:spLocks noChangeArrowheads="1"/>
          </p:cNvSpPr>
          <p:nvPr/>
        </p:nvSpPr>
        <p:spPr bwMode="auto">
          <a:xfrm>
            <a:off x="2357438" y="2714625"/>
            <a:ext cx="990600" cy="1474788"/>
          </a:xfrm>
          <a:prstGeom prst="ellipse">
            <a:avLst/>
          </a:prstGeom>
          <a:solidFill>
            <a:srgbClr val="92D050"/>
          </a:solidFill>
          <a:ln w="12700">
            <a:solidFill>
              <a:schemeClr val="tx1"/>
            </a:solidFill>
            <a:round/>
            <a:headEnd/>
            <a:tailEnd/>
          </a:ln>
        </p:spPr>
        <p:txBody>
          <a:bodyPr wrap="none" anchor="ctr"/>
          <a:lstStyle/>
          <a:p>
            <a:pPr algn="ctr" eaLnBrk="0" hangingPunct="0"/>
            <a:endParaRPr lang="es-ES_tradnl" sz="2400">
              <a:latin typeface="Times New Roman" pitchFamily="18" charset="0"/>
            </a:endParaRPr>
          </a:p>
        </p:txBody>
      </p:sp>
      <p:sp>
        <p:nvSpPr>
          <p:cNvPr id="62468" name="Rectangle 31"/>
          <p:cNvSpPr>
            <a:spLocks noChangeArrowheads="1"/>
          </p:cNvSpPr>
          <p:nvPr/>
        </p:nvSpPr>
        <p:spPr bwMode="auto">
          <a:xfrm>
            <a:off x="2895600" y="2286000"/>
            <a:ext cx="1066800" cy="2511425"/>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sp>
        <p:nvSpPr>
          <p:cNvPr id="62469" name="Rectangle 32"/>
          <p:cNvSpPr>
            <a:spLocks noChangeArrowheads="1"/>
          </p:cNvSpPr>
          <p:nvPr/>
        </p:nvSpPr>
        <p:spPr bwMode="auto">
          <a:xfrm>
            <a:off x="3657600" y="3048000"/>
            <a:ext cx="304800" cy="990600"/>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pic>
        <p:nvPicPr>
          <p:cNvPr id="62470" name="Picture 26" descr="fut2"/>
          <p:cNvPicPr>
            <a:picLocks noChangeAspect="1" noChangeArrowheads="1"/>
          </p:cNvPicPr>
          <p:nvPr/>
        </p:nvPicPr>
        <p:blipFill>
          <a:blip r:embed="rId4"/>
          <a:srcRect/>
          <a:stretch>
            <a:fillRect/>
          </a:stretch>
        </p:blipFill>
        <p:spPr bwMode="auto">
          <a:xfrm>
            <a:off x="2209800" y="3505200"/>
            <a:ext cx="400050" cy="533400"/>
          </a:xfrm>
          <a:prstGeom prst="rect">
            <a:avLst/>
          </a:prstGeom>
          <a:noFill/>
          <a:ln w="9525">
            <a:noFill/>
            <a:miter lim="800000"/>
            <a:headEnd/>
            <a:tailEnd/>
          </a:ln>
        </p:spPr>
      </p:pic>
      <p:pic>
        <p:nvPicPr>
          <p:cNvPr id="62471" name="Picture 27" descr="fut2"/>
          <p:cNvPicPr>
            <a:picLocks noChangeAspect="1" noChangeArrowheads="1"/>
          </p:cNvPicPr>
          <p:nvPr/>
        </p:nvPicPr>
        <p:blipFill>
          <a:blip r:embed="rId4"/>
          <a:srcRect/>
          <a:stretch>
            <a:fillRect/>
          </a:stretch>
        </p:blipFill>
        <p:spPr bwMode="auto">
          <a:xfrm>
            <a:off x="2209800" y="2971800"/>
            <a:ext cx="400050" cy="533400"/>
          </a:xfrm>
          <a:prstGeom prst="rect">
            <a:avLst/>
          </a:prstGeom>
          <a:noFill/>
          <a:ln w="9525">
            <a:noFill/>
            <a:miter lim="800000"/>
            <a:headEnd/>
            <a:tailEnd/>
          </a:ln>
        </p:spPr>
      </p:pic>
      <p:pic>
        <p:nvPicPr>
          <p:cNvPr id="62472" name="Picture 26" descr="fut2"/>
          <p:cNvPicPr>
            <a:picLocks noChangeAspect="1" noChangeArrowheads="1"/>
          </p:cNvPicPr>
          <p:nvPr/>
        </p:nvPicPr>
        <p:blipFill>
          <a:blip r:embed="rId4"/>
          <a:srcRect/>
          <a:stretch>
            <a:fillRect/>
          </a:stretch>
        </p:blipFill>
        <p:spPr bwMode="auto">
          <a:xfrm>
            <a:off x="2286000" y="4953000"/>
            <a:ext cx="400050" cy="533400"/>
          </a:xfrm>
          <a:prstGeom prst="rect">
            <a:avLst/>
          </a:prstGeom>
          <a:noFill/>
          <a:ln w="9525">
            <a:noFill/>
            <a:miter lim="800000"/>
            <a:headEnd/>
            <a:tailEnd/>
          </a:ln>
        </p:spPr>
      </p:pic>
      <p:pic>
        <p:nvPicPr>
          <p:cNvPr id="62473" name="Picture 26" descr="fut2"/>
          <p:cNvPicPr>
            <a:picLocks noChangeAspect="1" noChangeArrowheads="1"/>
          </p:cNvPicPr>
          <p:nvPr/>
        </p:nvPicPr>
        <p:blipFill>
          <a:blip r:embed="rId4"/>
          <a:srcRect/>
          <a:stretch>
            <a:fillRect/>
          </a:stretch>
        </p:blipFill>
        <p:spPr bwMode="auto">
          <a:xfrm>
            <a:off x="2133600" y="1600200"/>
            <a:ext cx="400050" cy="533400"/>
          </a:xfrm>
          <a:prstGeom prst="rect">
            <a:avLst/>
          </a:prstGeom>
          <a:noFill/>
          <a:ln w="9525">
            <a:noFill/>
            <a:miter lim="800000"/>
            <a:headEnd/>
            <a:tailEnd/>
          </a:ln>
        </p:spPr>
      </p:pic>
      <p:pic>
        <p:nvPicPr>
          <p:cNvPr id="62474" name="Picture 25" descr="futb2"/>
          <p:cNvPicPr>
            <a:picLocks noChangeAspect="1" noChangeArrowheads="1"/>
          </p:cNvPicPr>
          <p:nvPr/>
        </p:nvPicPr>
        <p:blipFill>
          <a:blip r:embed="rId5">
            <a:grayscl/>
          </a:blip>
          <a:srcRect/>
          <a:stretch>
            <a:fillRect/>
          </a:stretch>
        </p:blipFill>
        <p:spPr bwMode="auto">
          <a:xfrm>
            <a:off x="2743200" y="1828800"/>
            <a:ext cx="400050" cy="533400"/>
          </a:xfrm>
          <a:prstGeom prst="rect">
            <a:avLst/>
          </a:prstGeom>
          <a:noFill/>
          <a:ln w="9525">
            <a:noFill/>
            <a:miter lim="800000"/>
            <a:headEnd/>
            <a:tailEnd/>
          </a:ln>
        </p:spPr>
      </p:pic>
      <p:pic>
        <p:nvPicPr>
          <p:cNvPr id="62475" name="Picture 25" descr="futb2"/>
          <p:cNvPicPr>
            <a:picLocks noChangeAspect="1" noChangeArrowheads="1"/>
          </p:cNvPicPr>
          <p:nvPr/>
        </p:nvPicPr>
        <p:blipFill>
          <a:blip r:embed="rId5">
            <a:grayscl/>
          </a:blip>
          <a:srcRect/>
          <a:stretch>
            <a:fillRect/>
          </a:stretch>
        </p:blipFill>
        <p:spPr bwMode="auto">
          <a:xfrm>
            <a:off x="2743200" y="4343400"/>
            <a:ext cx="400050" cy="533400"/>
          </a:xfrm>
          <a:prstGeom prst="rect">
            <a:avLst/>
          </a:prstGeom>
          <a:noFill/>
          <a:ln w="9525">
            <a:noFill/>
            <a:miter lim="800000"/>
            <a:headEnd/>
            <a:tailEnd/>
          </a:ln>
        </p:spPr>
      </p:pic>
      <p:sp>
        <p:nvSpPr>
          <p:cNvPr id="62476" name="Line 11"/>
          <p:cNvSpPr>
            <a:spLocks noChangeShapeType="1"/>
          </p:cNvSpPr>
          <p:nvPr/>
        </p:nvSpPr>
        <p:spPr bwMode="auto">
          <a:xfrm flipV="1">
            <a:off x="2514600" y="4876800"/>
            <a:ext cx="304800" cy="381000"/>
          </a:xfrm>
          <a:prstGeom prst="line">
            <a:avLst/>
          </a:prstGeom>
          <a:noFill/>
          <a:ln w="9525">
            <a:solidFill>
              <a:srgbClr val="009900"/>
            </a:solidFill>
            <a:prstDash val="dash"/>
            <a:round/>
            <a:headEnd/>
            <a:tailEnd type="triangle" w="med" len="med"/>
          </a:ln>
        </p:spPr>
        <p:txBody>
          <a:bodyPr/>
          <a:lstStyle/>
          <a:p>
            <a:endParaRPr lang="es-ES_tradnl"/>
          </a:p>
        </p:txBody>
      </p:sp>
      <p:sp>
        <p:nvSpPr>
          <p:cNvPr id="62477" name="Line 11"/>
          <p:cNvSpPr>
            <a:spLocks noChangeShapeType="1"/>
          </p:cNvSpPr>
          <p:nvPr/>
        </p:nvSpPr>
        <p:spPr bwMode="auto">
          <a:xfrm>
            <a:off x="3048000" y="4876800"/>
            <a:ext cx="457200" cy="228600"/>
          </a:xfrm>
          <a:prstGeom prst="line">
            <a:avLst/>
          </a:prstGeom>
          <a:noFill/>
          <a:ln w="9525">
            <a:solidFill>
              <a:srgbClr val="009900"/>
            </a:solidFill>
            <a:prstDash val="dash"/>
            <a:round/>
            <a:headEnd/>
            <a:tailEnd type="triangle" w="med" len="med"/>
          </a:ln>
        </p:spPr>
        <p:txBody>
          <a:bodyPr/>
          <a:lstStyle/>
          <a:p>
            <a:endParaRPr lang="es-ES_tradnl"/>
          </a:p>
        </p:txBody>
      </p:sp>
      <p:sp>
        <p:nvSpPr>
          <p:cNvPr id="20" name="Line 11"/>
          <p:cNvSpPr>
            <a:spLocks noGrp="1" noChangeShapeType="1"/>
          </p:cNvSpPr>
          <p:nvPr>
            <p:ph type="subTitle" idx="4294967295"/>
          </p:nvPr>
        </p:nvSpPr>
        <p:spPr>
          <a:xfrm flipH="1" flipV="1">
            <a:off x="3429000" y="3657600"/>
            <a:ext cx="152400" cy="1447800"/>
          </a:xfrm>
          <a:prstGeom prst="line">
            <a:avLst/>
          </a:prstGeom>
          <a:ln>
            <a:solidFill>
              <a:srgbClr val="009900"/>
            </a:solidFill>
            <a:prstDash val="dash"/>
            <a:round/>
            <a:tailEnd type="triangle" w="med" len="med"/>
          </a:ln>
        </p:spPr>
        <p:txBody>
          <a:bodyPr>
            <a:normAutofit fontScale="25000" lnSpcReduction="20000"/>
          </a:bodyPr>
          <a:lstStyle/>
          <a:p>
            <a:pPr marL="0" marR="36576" indent="0" algn="r" eaLnBrk="1" fontAlgn="auto" hangingPunct="1">
              <a:spcBef>
                <a:spcPts val="0"/>
              </a:spcBef>
              <a:spcAft>
                <a:spcPts val="0"/>
              </a:spcAft>
              <a:buFont typeface="Wingdings 2"/>
              <a:buNone/>
              <a:defRPr/>
            </a:pPr>
            <a:endParaRPr lang="es-ES" kern="1200" dirty="0">
              <a:ln>
                <a:solidFill>
                  <a:schemeClr val="bg2"/>
                </a:solidFill>
              </a:ln>
              <a:solidFill>
                <a:schemeClr val="tx1">
                  <a:tint val="75000"/>
                </a:schemeClr>
              </a:solidFill>
            </a:endParaRPr>
          </a:p>
        </p:txBody>
      </p:sp>
      <p:sp>
        <p:nvSpPr>
          <p:cNvPr id="62479" name="Line 14"/>
          <p:cNvSpPr>
            <a:spLocks noChangeShapeType="1"/>
          </p:cNvSpPr>
          <p:nvPr/>
        </p:nvSpPr>
        <p:spPr bwMode="auto">
          <a:xfrm>
            <a:off x="2590800" y="3352800"/>
            <a:ext cx="609600" cy="304800"/>
          </a:xfrm>
          <a:prstGeom prst="line">
            <a:avLst/>
          </a:prstGeom>
          <a:noFill/>
          <a:ln w="9525">
            <a:solidFill>
              <a:srgbClr val="009900"/>
            </a:solidFill>
            <a:round/>
            <a:headEnd/>
            <a:tailEnd type="triangle" w="med" len="med"/>
          </a:ln>
        </p:spPr>
        <p:txBody>
          <a:bodyPr/>
          <a:lstStyle/>
          <a:p>
            <a:endParaRPr lang="es-ES_tradnl"/>
          </a:p>
        </p:txBody>
      </p:sp>
      <p:sp>
        <p:nvSpPr>
          <p:cNvPr id="62480" name="Line 14"/>
          <p:cNvSpPr>
            <a:spLocks noChangeShapeType="1"/>
          </p:cNvSpPr>
          <p:nvPr/>
        </p:nvSpPr>
        <p:spPr bwMode="auto">
          <a:xfrm flipV="1">
            <a:off x="2743200" y="3200400"/>
            <a:ext cx="533400" cy="609600"/>
          </a:xfrm>
          <a:prstGeom prst="line">
            <a:avLst/>
          </a:prstGeom>
          <a:noFill/>
          <a:ln w="9525">
            <a:solidFill>
              <a:srgbClr val="009900"/>
            </a:solidFill>
            <a:round/>
            <a:headEnd/>
            <a:tailEnd type="triangle" w="med" len="med"/>
          </a:ln>
        </p:spPr>
        <p:txBody>
          <a:bodyPr/>
          <a:lstStyle/>
          <a:p>
            <a:endParaRPr lang="es-ES_tradnl"/>
          </a:p>
        </p:txBody>
      </p:sp>
      <p:sp>
        <p:nvSpPr>
          <p:cNvPr id="62481" name="Rectangle 29"/>
          <p:cNvSpPr>
            <a:spLocks noChangeArrowheads="1"/>
          </p:cNvSpPr>
          <p:nvPr/>
        </p:nvSpPr>
        <p:spPr bwMode="auto">
          <a:xfrm>
            <a:off x="5105400" y="1524000"/>
            <a:ext cx="3429000" cy="4191000"/>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sp>
        <p:nvSpPr>
          <p:cNvPr id="62482" name="Oval 30"/>
          <p:cNvSpPr>
            <a:spLocks noChangeArrowheads="1"/>
          </p:cNvSpPr>
          <p:nvPr/>
        </p:nvSpPr>
        <p:spPr bwMode="auto">
          <a:xfrm>
            <a:off x="5638800" y="2971800"/>
            <a:ext cx="1219200" cy="1295400"/>
          </a:xfrm>
          <a:prstGeom prst="ellipse">
            <a:avLst/>
          </a:prstGeom>
          <a:solidFill>
            <a:srgbClr val="92D050"/>
          </a:solidFill>
          <a:ln w="12700">
            <a:solidFill>
              <a:schemeClr val="tx1"/>
            </a:solidFill>
            <a:round/>
            <a:headEnd/>
            <a:tailEnd/>
          </a:ln>
        </p:spPr>
        <p:txBody>
          <a:bodyPr wrap="none" anchor="ctr"/>
          <a:lstStyle/>
          <a:p>
            <a:pPr algn="ctr" eaLnBrk="0" hangingPunct="0"/>
            <a:endParaRPr lang="es-ES_tradnl" sz="2400">
              <a:latin typeface="Times New Roman" pitchFamily="18" charset="0"/>
            </a:endParaRPr>
          </a:p>
        </p:txBody>
      </p:sp>
      <p:sp>
        <p:nvSpPr>
          <p:cNvPr id="62483" name="Rectangle 31"/>
          <p:cNvSpPr>
            <a:spLocks noChangeArrowheads="1"/>
          </p:cNvSpPr>
          <p:nvPr/>
        </p:nvSpPr>
        <p:spPr bwMode="auto">
          <a:xfrm>
            <a:off x="5105400" y="2362200"/>
            <a:ext cx="1371600" cy="2590800"/>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sp>
        <p:nvSpPr>
          <p:cNvPr id="62484" name="Rectangle 32"/>
          <p:cNvSpPr>
            <a:spLocks noChangeArrowheads="1"/>
          </p:cNvSpPr>
          <p:nvPr/>
        </p:nvSpPr>
        <p:spPr bwMode="auto">
          <a:xfrm>
            <a:off x="5105400" y="3048000"/>
            <a:ext cx="533400" cy="1295400"/>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pic>
        <p:nvPicPr>
          <p:cNvPr id="62485" name="Picture 26" descr="fut2"/>
          <p:cNvPicPr>
            <a:picLocks noChangeAspect="1" noChangeArrowheads="1"/>
          </p:cNvPicPr>
          <p:nvPr/>
        </p:nvPicPr>
        <p:blipFill>
          <a:blip r:embed="rId4"/>
          <a:srcRect/>
          <a:stretch>
            <a:fillRect/>
          </a:stretch>
        </p:blipFill>
        <p:spPr bwMode="auto">
          <a:xfrm>
            <a:off x="5486400" y="4343400"/>
            <a:ext cx="400050" cy="533400"/>
          </a:xfrm>
          <a:prstGeom prst="rect">
            <a:avLst/>
          </a:prstGeom>
          <a:noFill/>
          <a:ln w="9525">
            <a:noFill/>
            <a:miter lim="800000"/>
            <a:headEnd/>
            <a:tailEnd/>
          </a:ln>
        </p:spPr>
      </p:pic>
      <p:pic>
        <p:nvPicPr>
          <p:cNvPr id="62486" name="Picture 25" descr="futb2"/>
          <p:cNvPicPr>
            <a:picLocks noChangeAspect="1" noChangeArrowheads="1"/>
          </p:cNvPicPr>
          <p:nvPr/>
        </p:nvPicPr>
        <p:blipFill>
          <a:blip r:embed="rId5">
            <a:grayscl/>
          </a:blip>
          <a:srcRect/>
          <a:stretch>
            <a:fillRect/>
          </a:stretch>
        </p:blipFill>
        <p:spPr bwMode="auto">
          <a:xfrm>
            <a:off x="7239000" y="4191000"/>
            <a:ext cx="400050" cy="533400"/>
          </a:xfrm>
          <a:prstGeom prst="rect">
            <a:avLst/>
          </a:prstGeom>
          <a:noFill/>
          <a:ln w="9525">
            <a:noFill/>
            <a:miter lim="800000"/>
            <a:headEnd/>
            <a:tailEnd/>
          </a:ln>
        </p:spPr>
      </p:pic>
      <p:pic>
        <p:nvPicPr>
          <p:cNvPr id="62487" name="Picture 25" descr="futb2"/>
          <p:cNvPicPr>
            <a:picLocks noChangeAspect="1" noChangeArrowheads="1"/>
          </p:cNvPicPr>
          <p:nvPr/>
        </p:nvPicPr>
        <p:blipFill>
          <a:blip r:embed="rId5">
            <a:grayscl/>
          </a:blip>
          <a:srcRect/>
          <a:stretch>
            <a:fillRect/>
          </a:stretch>
        </p:blipFill>
        <p:spPr bwMode="auto">
          <a:xfrm>
            <a:off x="7696200" y="4114800"/>
            <a:ext cx="381000" cy="533400"/>
          </a:xfrm>
          <a:prstGeom prst="rect">
            <a:avLst/>
          </a:prstGeom>
          <a:noFill/>
          <a:ln w="9525">
            <a:noFill/>
            <a:miter lim="800000"/>
            <a:headEnd/>
            <a:tailEnd/>
          </a:ln>
        </p:spPr>
      </p:pic>
      <p:pic>
        <p:nvPicPr>
          <p:cNvPr id="62488" name="Picture 25" descr="futb2"/>
          <p:cNvPicPr>
            <a:picLocks noChangeAspect="1" noChangeArrowheads="1"/>
          </p:cNvPicPr>
          <p:nvPr/>
        </p:nvPicPr>
        <p:blipFill>
          <a:blip r:embed="rId5">
            <a:grayscl/>
          </a:blip>
          <a:srcRect/>
          <a:stretch>
            <a:fillRect/>
          </a:stretch>
        </p:blipFill>
        <p:spPr bwMode="auto">
          <a:xfrm>
            <a:off x="6934200" y="1905000"/>
            <a:ext cx="400050" cy="533400"/>
          </a:xfrm>
          <a:prstGeom prst="rect">
            <a:avLst/>
          </a:prstGeom>
          <a:noFill/>
          <a:ln w="9525">
            <a:noFill/>
            <a:miter lim="800000"/>
            <a:headEnd/>
            <a:tailEnd/>
          </a:ln>
        </p:spPr>
      </p:pic>
      <p:sp>
        <p:nvSpPr>
          <p:cNvPr id="62489" name="Line 11"/>
          <p:cNvSpPr>
            <a:spLocks noChangeShapeType="1"/>
          </p:cNvSpPr>
          <p:nvPr/>
        </p:nvSpPr>
        <p:spPr bwMode="auto">
          <a:xfrm flipH="1" flipV="1">
            <a:off x="6934200" y="2514600"/>
            <a:ext cx="304800" cy="2133600"/>
          </a:xfrm>
          <a:prstGeom prst="line">
            <a:avLst/>
          </a:prstGeom>
          <a:noFill/>
          <a:ln w="9525">
            <a:solidFill>
              <a:srgbClr val="009900"/>
            </a:solidFill>
            <a:prstDash val="dash"/>
            <a:round/>
            <a:headEnd/>
            <a:tailEnd type="triangle" w="med" len="med"/>
          </a:ln>
        </p:spPr>
        <p:txBody>
          <a:bodyPr/>
          <a:lstStyle/>
          <a:p>
            <a:endParaRPr lang="es-ES_tradnl"/>
          </a:p>
        </p:txBody>
      </p:sp>
      <p:sp>
        <p:nvSpPr>
          <p:cNvPr id="62490" name="Line 11"/>
          <p:cNvSpPr>
            <a:spLocks noChangeShapeType="1"/>
          </p:cNvSpPr>
          <p:nvPr/>
        </p:nvSpPr>
        <p:spPr bwMode="auto">
          <a:xfrm flipH="1">
            <a:off x="5867400" y="2438400"/>
            <a:ext cx="990600" cy="2209800"/>
          </a:xfrm>
          <a:prstGeom prst="line">
            <a:avLst/>
          </a:prstGeom>
          <a:noFill/>
          <a:ln w="9525">
            <a:solidFill>
              <a:srgbClr val="009900"/>
            </a:solidFill>
            <a:prstDash val="dash"/>
            <a:round/>
            <a:headEnd/>
            <a:tailEnd type="triangle" w="med" len="med"/>
          </a:ln>
        </p:spPr>
        <p:txBody>
          <a:bodyPr/>
          <a:lstStyle/>
          <a:p>
            <a:endParaRPr lang="es-ES_tradnl"/>
          </a:p>
        </p:txBody>
      </p:sp>
      <p:sp>
        <p:nvSpPr>
          <p:cNvPr id="62491" name="Line 11"/>
          <p:cNvSpPr>
            <a:spLocks noChangeShapeType="1"/>
          </p:cNvSpPr>
          <p:nvPr/>
        </p:nvSpPr>
        <p:spPr bwMode="auto">
          <a:xfrm flipV="1">
            <a:off x="5943600" y="4038600"/>
            <a:ext cx="533400" cy="685800"/>
          </a:xfrm>
          <a:prstGeom prst="line">
            <a:avLst/>
          </a:prstGeom>
          <a:noFill/>
          <a:ln w="9525">
            <a:solidFill>
              <a:srgbClr val="009900"/>
            </a:solidFill>
            <a:prstDash val="dash"/>
            <a:round/>
            <a:headEnd/>
            <a:tailEnd type="triangle" w="med" len="med"/>
          </a:ln>
        </p:spPr>
        <p:txBody>
          <a:bodyPr/>
          <a:lstStyle/>
          <a:p>
            <a:endParaRPr lang="es-ES_tradnl"/>
          </a:p>
        </p:txBody>
      </p:sp>
      <p:sp>
        <p:nvSpPr>
          <p:cNvPr id="62492" name="Line 14"/>
          <p:cNvSpPr>
            <a:spLocks noChangeShapeType="1"/>
          </p:cNvSpPr>
          <p:nvPr/>
        </p:nvSpPr>
        <p:spPr bwMode="auto">
          <a:xfrm flipH="1" flipV="1">
            <a:off x="6553200" y="4114800"/>
            <a:ext cx="533400" cy="411163"/>
          </a:xfrm>
          <a:prstGeom prst="line">
            <a:avLst/>
          </a:prstGeom>
          <a:noFill/>
          <a:ln w="9525">
            <a:solidFill>
              <a:srgbClr val="009900"/>
            </a:solidFill>
            <a:round/>
            <a:headEnd/>
            <a:tailEnd type="triangle" w="med" len="med"/>
          </a:ln>
        </p:spPr>
        <p:txBody>
          <a:bodyPr/>
          <a:lstStyle/>
          <a:p>
            <a:endParaRPr lang="es-ES_tradnl"/>
          </a:p>
        </p:txBody>
      </p:sp>
      <p:pic>
        <p:nvPicPr>
          <p:cNvPr id="62493" name="Picture 2" descr="C:\Archivos de programa\Microsoft Office\MEDIA\CAGCAT10\j0299763.wmf"/>
          <p:cNvPicPr>
            <a:picLocks noChangeAspect="1" noChangeArrowheads="1"/>
          </p:cNvPicPr>
          <p:nvPr/>
        </p:nvPicPr>
        <p:blipFill>
          <a:blip r:embed="rId6"/>
          <a:srcRect/>
          <a:stretch>
            <a:fillRect/>
          </a:stretch>
        </p:blipFill>
        <p:spPr bwMode="auto">
          <a:xfrm>
            <a:off x="6357938" y="4000500"/>
            <a:ext cx="214312" cy="150813"/>
          </a:xfrm>
          <a:prstGeom prst="rect">
            <a:avLst/>
          </a:prstGeom>
          <a:noFill/>
          <a:ln w="9525">
            <a:noFill/>
            <a:miter lim="800000"/>
            <a:headEnd/>
            <a:tailEnd/>
          </a:ln>
        </p:spPr>
      </p:pic>
      <p:pic>
        <p:nvPicPr>
          <p:cNvPr id="62494" name="Picture 2" descr="C:\Archivos de programa\Microsoft Office\MEDIA\CAGCAT10\j0299763.wmf"/>
          <p:cNvPicPr>
            <a:picLocks noChangeAspect="1" noChangeArrowheads="1"/>
          </p:cNvPicPr>
          <p:nvPr/>
        </p:nvPicPr>
        <p:blipFill>
          <a:blip r:embed="rId6"/>
          <a:srcRect/>
          <a:stretch>
            <a:fillRect/>
          </a:stretch>
        </p:blipFill>
        <p:spPr bwMode="auto">
          <a:xfrm>
            <a:off x="3357563" y="3643313"/>
            <a:ext cx="214312" cy="150812"/>
          </a:xfrm>
          <a:prstGeom prst="rect">
            <a:avLst/>
          </a:prstGeom>
          <a:noFill/>
          <a:ln w="9525">
            <a:noFill/>
            <a:miter lim="800000"/>
            <a:headEnd/>
            <a:tailEnd/>
          </a:ln>
        </p:spPr>
      </p:pic>
      <p:sp>
        <p:nvSpPr>
          <p:cNvPr id="37" name="36 Conector"/>
          <p:cNvSpPr/>
          <p:nvPr/>
        </p:nvSpPr>
        <p:spPr>
          <a:xfrm flipH="1">
            <a:off x="2428875" y="1857375"/>
            <a:ext cx="428625" cy="50006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8" name="37 Conector"/>
          <p:cNvSpPr/>
          <p:nvPr/>
        </p:nvSpPr>
        <p:spPr>
          <a:xfrm flipH="1">
            <a:off x="6858000" y="2214563"/>
            <a:ext cx="214313" cy="214312"/>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9" name="38 Conector"/>
          <p:cNvSpPr/>
          <p:nvPr/>
        </p:nvSpPr>
        <p:spPr>
          <a:xfrm flipH="1">
            <a:off x="5786438" y="4643438"/>
            <a:ext cx="214312" cy="214312"/>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0" name="39 Conector"/>
          <p:cNvSpPr/>
          <p:nvPr/>
        </p:nvSpPr>
        <p:spPr>
          <a:xfrm flipH="1">
            <a:off x="7143750" y="4500563"/>
            <a:ext cx="214313" cy="28575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1" name="40 Conector"/>
          <p:cNvSpPr/>
          <p:nvPr/>
        </p:nvSpPr>
        <p:spPr>
          <a:xfrm flipH="1">
            <a:off x="7643813" y="4429125"/>
            <a:ext cx="214312" cy="28575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2" name="41 Conector"/>
          <p:cNvSpPr/>
          <p:nvPr/>
        </p:nvSpPr>
        <p:spPr>
          <a:xfrm flipH="1">
            <a:off x="2571750" y="5286375"/>
            <a:ext cx="285750" cy="21431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3" name="42 Conector"/>
          <p:cNvSpPr/>
          <p:nvPr/>
        </p:nvSpPr>
        <p:spPr>
          <a:xfrm flipH="1">
            <a:off x="2500313" y="4643438"/>
            <a:ext cx="357187" cy="214312"/>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4" name="43 Conector"/>
          <p:cNvSpPr/>
          <p:nvPr/>
        </p:nvSpPr>
        <p:spPr>
          <a:xfrm flipH="1">
            <a:off x="2500313" y="3786188"/>
            <a:ext cx="214312" cy="28575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5" name="44 Conector"/>
          <p:cNvSpPr/>
          <p:nvPr/>
        </p:nvSpPr>
        <p:spPr>
          <a:xfrm flipH="1">
            <a:off x="2500313" y="3286125"/>
            <a:ext cx="285750" cy="142875"/>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0457" name="fados tony de matos lugar vazio.mp3">
            <a:hlinkClick r:id="" action="ppaction://media"/>
          </p:cNvPr>
          <p:cNvPicPr>
            <a:picLocks noRot="1" noChangeAspect="1" noChangeArrowheads="1"/>
          </p:cNvPicPr>
          <p:nvPr>
            <a:audioFile r:link="rId1"/>
          </p:nvPr>
        </p:nvPicPr>
        <p:blipFill>
          <a:blip r:embed="rId7"/>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041" fill="hold"/>
                                        <p:tgtEl>
                                          <p:spTgt spid="6045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0457"/>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5" name="24 Marcador de texto"/>
          <p:cNvSpPr>
            <a:spLocks noGrp="1"/>
          </p:cNvSpPr>
          <p:nvPr>
            <p:ph type="body" idx="1"/>
          </p:nvPr>
        </p:nvSpPr>
        <p:spPr>
          <a:xfrm rot="5400000">
            <a:off x="1500167" y="-857279"/>
            <a:ext cx="1643072" cy="3929090"/>
          </a:xfrm>
        </p:spPr>
        <p:txBody>
          <a:bodyPr>
            <a:normAutofit/>
          </a:bodyPr>
          <a:lstStyle/>
          <a:p>
            <a:pPr eaLnBrk="1" fontAlgn="auto" hangingPunct="1">
              <a:spcAft>
                <a:spcPts val="0"/>
              </a:spcAft>
              <a:buFont typeface="Wingdings 2"/>
              <a:buNone/>
              <a:defRPr/>
            </a:pPr>
            <a:r>
              <a:rPr lang="es-ES" sz="2000" dirty="0" smtClean="0"/>
              <a:t>Desde el fondo pase y salir a defender. El atacante tira rápido o busca la mejor solución</a:t>
            </a:r>
            <a:endParaRPr lang="es-ES" sz="2000" dirty="0"/>
          </a:p>
        </p:txBody>
      </p:sp>
      <p:sp>
        <p:nvSpPr>
          <p:cNvPr id="27" name="26 Marcador de texto"/>
          <p:cNvSpPr>
            <a:spLocks noGrp="1"/>
          </p:cNvSpPr>
          <p:nvPr>
            <p:ph type="body" sz="quarter" idx="3"/>
          </p:nvPr>
        </p:nvSpPr>
        <p:spPr>
          <a:xfrm rot="5400000">
            <a:off x="5690435" y="-761269"/>
            <a:ext cx="1643074" cy="3737068"/>
          </a:xfrm>
        </p:spPr>
        <p:txBody>
          <a:bodyPr>
            <a:normAutofit/>
          </a:bodyPr>
          <a:lstStyle/>
          <a:p>
            <a:pPr eaLnBrk="1" fontAlgn="auto" hangingPunct="1">
              <a:spcAft>
                <a:spcPts val="0"/>
              </a:spcAft>
              <a:buFont typeface="Wingdings 2"/>
              <a:buNone/>
              <a:defRPr/>
            </a:pPr>
            <a:r>
              <a:rPr lang="es-ES" sz="2000" dirty="0" smtClean="0"/>
              <a:t>Por parejas pase corto y doblar al compañero que deja el balón adelantado para tirar</a:t>
            </a:r>
            <a:endParaRPr lang="es-ES" sz="2000" dirty="0"/>
          </a:p>
        </p:txBody>
      </p:sp>
      <p:pic>
        <p:nvPicPr>
          <p:cNvPr id="63492" name="Picture 34" descr="porteria1"/>
          <p:cNvPicPr>
            <a:picLocks noChangeAspect="1" noChangeArrowheads="1"/>
          </p:cNvPicPr>
          <p:nvPr/>
        </p:nvPicPr>
        <p:blipFill>
          <a:blip r:embed="rId4"/>
          <a:srcRect/>
          <a:stretch>
            <a:fillRect/>
          </a:stretch>
        </p:blipFill>
        <p:spPr bwMode="auto">
          <a:xfrm>
            <a:off x="1524000" y="2667000"/>
            <a:ext cx="2997200" cy="1981200"/>
          </a:xfrm>
          <a:prstGeom prst="rect">
            <a:avLst/>
          </a:prstGeom>
          <a:noFill/>
          <a:ln w="9525">
            <a:noFill/>
            <a:miter lim="800000"/>
            <a:headEnd/>
            <a:tailEnd/>
          </a:ln>
        </p:spPr>
      </p:pic>
      <p:pic>
        <p:nvPicPr>
          <p:cNvPr id="63493" name="Picture 25" descr="futb2"/>
          <p:cNvPicPr>
            <a:picLocks noChangeAspect="1" noChangeArrowheads="1"/>
          </p:cNvPicPr>
          <p:nvPr/>
        </p:nvPicPr>
        <p:blipFill>
          <a:blip r:embed="rId5">
            <a:grayscl/>
          </a:blip>
          <a:srcRect/>
          <a:stretch>
            <a:fillRect/>
          </a:stretch>
        </p:blipFill>
        <p:spPr bwMode="auto">
          <a:xfrm>
            <a:off x="3886200" y="3352800"/>
            <a:ext cx="514350" cy="685800"/>
          </a:xfrm>
          <a:prstGeom prst="rect">
            <a:avLst/>
          </a:prstGeom>
          <a:noFill/>
          <a:ln w="9525">
            <a:noFill/>
            <a:miter lim="800000"/>
            <a:headEnd/>
            <a:tailEnd/>
          </a:ln>
        </p:spPr>
      </p:pic>
      <p:sp>
        <p:nvSpPr>
          <p:cNvPr id="63494" name="Line 14"/>
          <p:cNvSpPr>
            <a:spLocks noChangeShapeType="1"/>
          </p:cNvSpPr>
          <p:nvPr/>
        </p:nvSpPr>
        <p:spPr bwMode="auto">
          <a:xfrm flipH="1">
            <a:off x="2428875" y="4038600"/>
            <a:ext cx="1533525" cy="533400"/>
          </a:xfrm>
          <a:prstGeom prst="line">
            <a:avLst/>
          </a:prstGeom>
          <a:noFill/>
          <a:ln w="9525">
            <a:solidFill>
              <a:srgbClr val="FF0000"/>
            </a:solidFill>
            <a:round/>
            <a:headEnd/>
            <a:tailEnd type="triangle" w="med" len="med"/>
          </a:ln>
        </p:spPr>
        <p:txBody>
          <a:bodyPr/>
          <a:lstStyle/>
          <a:p>
            <a:endParaRPr lang="es-ES_tradnl"/>
          </a:p>
        </p:txBody>
      </p:sp>
      <p:pic>
        <p:nvPicPr>
          <p:cNvPr id="63495" name="Picture 25" descr="futb2"/>
          <p:cNvPicPr>
            <a:picLocks noChangeAspect="1" noChangeArrowheads="1"/>
          </p:cNvPicPr>
          <p:nvPr/>
        </p:nvPicPr>
        <p:blipFill>
          <a:blip r:embed="rId5">
            <a:grayscl/>
          </a:blip>
          <a:srcRect/>
          <a:stretch>
            <a:fillRect/>
          </a:stretch>
        </p:blipFill>
        <p:spPr bwMode="auto">
          <a:xfrm>
            <a:off x="1857375" y="4214813"/>
            <a:ext cx="447675" cy="571500"/>
          </a:xfrm>
          <a:prstGeom prst="rect">
            <a:avLst/>
          </a:prstGeom>
          <a:noFill/>
          <a:ln w="9525">
            <a:noFill/>
            <a:miter lim="800000"/>
            <a:headEnd/>
            <a:tailEnd/>
          </a:ln>
        </p:spPr>
      </p:pic>
      <p:pic>
        <p:nvPicPr>
          <p:cNvPr id="63496" name="Picture 34" descr="porteria1"/>
          <p:cNvPicPr>
            <a:picLocks noChangeAspect="1" noChangeArrowheads="1"/>
          </p:cNvPicPr>
          <p:nvPr/>
        </p:nvPicPr>
        <p:blipFill>
          <a:blip r:embed="rId4"/>
          <a:srcRect/>
          <a:stretch>
            <a:fillRect/>
          </a:stretch>
        </p:blipFill>
        <p:spPr bwMode="auto">
          <a:xfrm flipH="1">
            <a:off x="4800600" y="2667000"/>
            <a:ext cx="2819400" cy="1690688"/>
          </a:xfrm>
          <a:prstGeom prst="rect">
            <a:avLst/>
          </a:prstGeom>
          <a:noFill/>
          <a:ln w="9525">
            <a:noFill/>
            <a:miter lim="800000"/>
            <a:headEnd/>
            <a:tailEnd/>
          </a:ln>
        </p:spPr>
      </p:pic>
      <p:pic>
        <p:nvPicPr>
          <p:cNvPr id="63497" name="Picture 25" descr="futb2"/>
          <p:cNvPicPr>
            <a:picLocks noChangeAspect="1" noChangeArrowheads="1"/>
          </p:cNvPicPr>
          <p:nvPr/>
        </p:nvPicPr>
        <p:blipFill>
          <a:blip r:embed="rId5">
            <a:grayscl/>
          </a:blip>
          <a:srcRect/>
          <a:stretch>
            <a:fillRect/>
          </a:stretch>
        </p:blipFill>
        <p:spPr bwMode="auto">
          <a:xfrm>
            <a:off x="8001000" y="3500438"/>
            <a:ext cx="514350" cy="685800"/>
          </a:xfrm>
          <a:prstGeom prst="rect">
            <a:avLst/>
          </a:prstGeom>
          <a:noFill/>
          <a:ln w="9525">
            <a:noFill/>
            <a:miter lim="800000"/>
            <a:headEnd/>
            <a:tailEnd/>
          </a:ln>
        </p:spPr>
      </p:pic>
      <p:sp>
        <p:nvSpPr>
          <p:cNvPr id="63498" name="Freeform 13"/>
          <p:cNvSpPr>
            <a:spLocks/>
          </p:cNvSpPr>
          <p:nvPr/>
        </p:nvSpPr>
        <p:spPr bwMode="auto">
          <a:xfrm rot="10588340" flipH="1">
            <a:off x="7512050" y="4040188"/>
            <a:ext cx="1292225" cy="525462"/>
          </a:xfrm>
          <a:custGeom>
            <a:avLst/>
            <a:gdLst>
              <a:gd name="T0" fmla="*/ 2147483647 w 336"/>
              <a:gd name="T1" fmla="*/ 2147483647 h 384"/>
              <a:gd name="T2" fmla="*/ 2147483647 w 336"/>
              <a:gd name="T3" fmla="*/ 2147483647 h 384"/>
              <a:gd name="T4" fmla="*/ 0 w 336"/>
              <a:gd name="T5" fmla="*/ 0 h 384"/>
              <a:gd name="T6" fmla="*/ 0 60000 65536"/>
              <a:gd name="T7" fmla="*/ 0 60000 65536"/>
              <a:gd name="T8" fmla="*/ 0 60000 65536"/>
              <a:gd name="T9" fmla="*/ 0 w 336"/>
              <a:gd name="T10" fmla="*/ 0 h 384"/>
              <a:gd name="T11" fmla="*/ 336 w 336"/>
              <a:gd name="T12" fmla="*/ 384 h 384"/>
            </a:gdLst>
            <a:ahLst/>
            <a:cxnLst>
              <a:cxn ang="T6">
                <a:pos x="T0" y="T1"/>
              </a:cxn>
              <a:cxn ang="T7">
                <a:pos x="T2" y="T3"/>
              </a:cxn>
              <a:cxn ang="T8">
                <a:pos x="T4" y="T5"/>
              </a:cxn>
            </a:cxnLst>
            <a:rect l="T9" t="T10" r="T11" b="T12"/>
            <a:pathLst>
              <a:path w="336" h="384">
                <a:moveTo>
                  <a:pt x="336" y="384"/>
                </a:moveTo>
                <a:cubicBezTo>
                  <a:pt x="292" y="296"/>
                  <a:pt x="248" y="208"/>
                  <a:pt x="192" y="144"/>
                </a:cubicBezTo>
                <a:cubicBezTo>
                  <a:pt x="136" y="80"/>
                  <a:pt x="32" y="24"/>
                  <a:pt x="0" y="0"/>
                </a:cubicBezTo>
              </a:path>
            </a:pathLst>
          </a:custGeom>
          <a:noFill/>
          <a:ln w="9525">
            <a:solidFill>
              <a:srgbClr val="FF0000"/>
            </a:solidFill>
            <a:round/>
            <a:headEnd/>
            <a:tailEnd type="arrow" w="med" len="med"/>
          </a:ln>
        </p:spPr>
        <p:txBody>
          <a:bodyPr/>
          <a:lstStyle/>
          <a:p>
            <a:endParaRPr lang="es-ES_tradnl"/>
          </a:p>
        </p:txBody>
      </p:sp>
      <p:sp>
        <p:nvSpPr>
          <p:cNvPr id="63499" name="Line 11"/>
          <p:cNvSpPr>
            <a:spLocks noChangeShapeType="1"/>
          </p:cNvSpPr>
          <p:nvPr/>
        </p:nvSpPr>
        <p:spPr bwMode="auto">
          <a:xfrm flipH="1">
            <a:off x="7429500" y="4071938"/>
            <a:ext cx="604838" cy="357187"/>
          </a:xfrm>
          <a:prstGeom prst="line">
            <a:avLst/>
          </a:prstGeom>
          <a:noFill/>
          <a:ln w="9525">
            <a:solidFill>
              <a:srgbClr val="FF0000"/>
            </a:solidFill>
            <a:prstDash val="dash"/>
            <a:round/>
            <a:headEnd/>
            <a:tailEnd type="triangle" w="med" len="med"/>
          </a:ln>
        </p:spPr>
        <p:txBody>
          <a:bodyPr/>
          <a:lstStyle/>
          <a:p>
            <a:endParaRPr lang="es-ES_tradnl"/>
          </a:p>
        </p:txBody>
      </p:sp>
      <p:sp>
        <p:nvSpPr>
          <p:cNvPr id="63500" name="Line 11"/>
          <p:cNvSpPr>
            <a:spLocks noChangeShapeType="1"/>
          </p:cNvSpPr>
          <p:nvPr/>
        </p:nvSpPr>
        <p:spPr bwMode="auto">
          <a:xfrm flipH="1">
            <a:off x="642938" y="3929063"/>
            <a:ext cx="3143250" cy="1428750"/>
          </a:xfrm>
          <a:prstGeom prst="line">
            <a:avLst/>
          </a:prstGeom>
          <a:noFill/>
          <a:ln w="9525">
            <a:solidFill>
              <a:srgbClr val="FF0000"/>
            </a:solidFill>
            <a:prstDash val="dash"/>
            <a:round/>
            <a:headEnd/>
            <a:tailEnd type="triangle" w="med" len="med"/>
          </a:ln>
        </p:spPr>
        <p:txBody>
          <a:bodyPr/>
          <a:lstStyle/>
          <a:p>
            <a:endParaRPr lang="es-ES_tradnl"/>
          </a:p>
        </p:txBody>
      </p:sp>
      <p:pic>
        <p:nvPicPr>
          <p:cNvPr id="63501" name="Picture 23" descr="futna3"/>
          <p:cNvPicPr>
            <a:picLocks noChangeAspect="1" noChangeArrowheads="1"/>
          </p:cNvPicPr>
          <p:nvPr/>
        </p:nvPicPr>
        <p:blipFill>
          <a:blip r:embed="rId6">
            <a:grayscl/>
          </a:blip>
          <a:srcRect/>
          <a:stretch>
            <a:fillRect/>
          </a:stretch>
        </p:blipFill>
        <p:spPr bwMode="auto">
          <a:xfrm>
            <a:off x="5980113" y="3124200"/>
            <a:ext cx="573087" cy="533400"/>
          </a:xfrm>
          <a:prstGeom prst="rect">
            <a:avLst/>
          </a:prstGeom>
          <a:noFill/>
          <a:ln w="9525">
            <a:noFill/>
            <a:miter lim="800000"/>
            <a:headEnd/>
            <a:tailEnd/>
          </a:ln>
        </p:spPr>
      </p:pic>
      <p:pic>
        <p:nvPicPr>
          <p:cNvPr id="63502" name="Picture 23" descr="futna3"/>
          <p:cNvPicPr>
            <a:picLocks noChangeAspect="1" noChangeArrowheads="1"/>
          </p:cNvPicPr>
          <p:nvPr/>
        </p:nvPicPr>
        <p:blipFill>
          <a:blip r:embed="rId7">
            <a:grayscl/>
          </a:blip>
          <a:srcRect/>
          <a:stretch>
            <a:fillRect/>
          </a:stretch>
        </p:blipFill>
        <p:spPr bwMode="auto">
          <a:xfrm>
            <a:off x="2819400" y="3124200"/>
            <a:ext cx="333375" cy="485775"/>
          </a:xfrm>
          <a:prstGeom prst="rect">
            <a:avLst/>
          </a:prstGeom>
          <a:noFill/>
          <a:ln w="9525">
            <a:noFill/>
            <a:miter lim="800000"/>
            <a:headEnd/>
            <a:tailEnd/>
          </a:ln>
        </p:spPr>
      </p:pic>
      <p:sp>
        <p:nvSpPr>
          <p:cNvPr id="63503" name="Freeform 8"/>
          <p:cNvSpPr>
            <a:spLocks/>
          </p:cNvSpPr>
          <p:nvPr/>
        </p:nvSpPr>
        <p:spPr bwMode="auto">
          <a:xfrm rot="3391918" flipH="1">
            <a:off x="896938" y="4708525"/>
            <a:ext cx="171450" cy="666750"/>
          </a:xfrm>
          <a:custGeom>
            <a:avLst/>
            <a:gdLst>
              <a:gd name="T0" fmla="*/ 2147483647 w 56"/>
              <a:gd name="T1" fmla="*/ 2147483647 h 296"/>
              <a:gd name="T2" fmla="*/ 0 w 56"/>
              <a:gd name="T3" fmla="*/ 2147483647 h 296"/>
              <a:gd name="T4" fmla="*/ 2147483647 w 56"/>
              <a:gd name="T5" fmla="*/ 2147483647 h 296"/>
              <a:gd name="T6" fmla="*/ 0 w 56"/>
              <a:gd name="T7" fmla="*/ 2147483647 h 296"/>
              <a:gd name="T8" fmla="*/ 2147483647 w 56"/>
              <a:gd name="T9" fmla="*/ 2147483647 h 296"/>
              <a:gd name="T10" fmla="*/ 0 w 56"/>
              <a:gd name="T11" fmla="*/ 2147483647 h 296"/>
              <a:gd name="T12" fmla="*/ 2147483647 w 56"/>
              <a:gd name="T13" fmla="*/ 2147483647 h 296"/>
              <a:gd name="T14" fmla="*/ 0 w 56"/>
              <a:gd name="T15" fmla="*/ 2147483647 h 296"/>
              <a:gd name="T16" fmla="*/ 2147483647 w 56"/>
              <a:gd name="T17" fmla="*/ 2147483647 h 296"/>
              <a:gd name="T18" fmla="*/ 0 w 56"/>
              <a:gd name="T19" fmla="*/ 2147483647 h 296"/>
              <a:gd name="T20" fmla="*/ 2147483647 w 56"/>
              <a:gd name="T21" fmla="*/ 2147483647 h 296"/>
              <a:gd name="T22" fmla="*/ 2147483647 w 56"/>
              <a:gd name="T23" fmla="*/ 0 h 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296"/>
              <a:gd name="T38" fmla="*/ 56 w 56"/>
              <a:gd name="T39" fmla="*/ 296 h 2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296">
                <a:moveTo>
                  <a:pt x="48" y="288"/>
                </a:moveTo>
                <a:cubicBezTo>
                  <a:pt x="24" y="292"/>
                  <a:pt x="0" y="296"/>
                  <a:pt x="0" y="288"/>
                </a:cubicBezTo>
                <a:cubicBezTo>
                  <a:pt x="0" y="280"/>
                  <a:pt x="48" y="248"/>
                  <a:pt x="48" y="240"/>
                </a:cubicBezTo>
                <a:cubicBezTo>
                  <a:pt x="48" y="232"/>
                  <a:pt x="0" y="248"/>
                  <a:pt x="0" y="240"/>
                </a:cubicBezTo>
                <a:cubicBezTo>
                  <a:pt x="0" y="232"/>
                  <a:pt x="48" y="200"/>
                  <a:pt x="48" y="192"/>
                </a:cubicBezTo>
                <a:cubicBezTo>
                  <a:pt x="48" y="184"/>
                  <a:pt x="0" y="200"/>
                  <a:pt x="0" y="192"/>
                </a:cubicBezTo>
                <a:cubicBezTo>
                  <a:pt x="0" y="184"/>
                  <a:pt x="48" y="152"/>
                  <a:pt x="48" y="144"/>
                </a:cubicBezTo>
                <a:cubicBezTo>
                  <a:pt x="48" y="136"/>
                  <a:pt x="0" y="152"/>
                  <a:pt x="0" y="144"/>
                </a:cubicBezTo>
                <a:cubicBezTo>
                  <a:pt x="0" y="136"/>
                  <a:pt x="48" y="104"/>
                  <a:pt x="48" y="96"/>
                </a:cubicBezTo>
                <a:cubicBezTo>
                  <a:pt x="48" y="88"/>
                  <a:pt x="0" y="104"/>
                  <a:pt x="0" y="96"/>
                </a:cubicBezTo>
                <a:cubicBezTo>
                  <a:pt x="0" y="88"/>
                  <a:pt x="40" y="64"/>
                  <a:pt x="48" y="48"/>
                </a:cubicBezTo>
                <a:cubicBezTo>
                  <a:pt x="56" y="32"/>
                  <a:pt x="48" y="8"/>
                  <a:pt x="48" y="0"/>
                </a:cubicBezTo>
              </a:path>
            </a:pathLst>
          </a:custGeom>
          <a:noFill/>
          <a:ln w="9525">
            <a:solidFill>
              <a:srgbClr val="FF0000"/>
            </a:solidFill>
            <a:round/>
            <a:headEnd/>
            <a:tailEnd type="triangle" w="med" len="med"/>
          </a:ln>
        </p:spPr>
        <p:txBody>
          <a:bodyPr/>
          <a:lstStyle/>
          <a:p>
            <a:endParaRPr lang="es-ES_tradnl"/>
          </a:p>
        </p:txBody>
      </p:sp>
      <p:pic>
        <p:nvPicPr>
          <p:cNvPr id="63504" name="Picture 21" descr="futnar4"/>
          <p:cNvPicPr>
            <a:picLocks noChangeAspect="1" noChangeArrowheads="1"/>
          </p:cNvPicPr>
          <p:nvPr/>
        </p:nvPicPr>
        <p:blipFill>
          <a:blip r:embed="rId8"/>
          <a:srcRect/>
          <a:stretch>
            <a:fillRect/>
          </a:stretch>
        </p:blipFill>
        <p:spPr bwMode="auto">
          <a:xfrm>
            <a:off x="214313" y="4786313"/>
            <a:ext cx="573087" cy="668337"/>
          </a:xfrm>
          <a:prstGeom prst="rect">
            <a:avLst/>
          </a:prstGeom>
          <a:noFill/>
          <a:ln w="9525">
            <a:noFill/>
            <a:miter lim="800000"/>
            <a:headEnd/>
            <a:tailEnd/>
          </a:ln>
        </p:spPr>
      </p:pic>
      <p:sp>
        <p:nvSpPr>
          <p:cNvPr id="28" name="27 Conector"/>
          <p:cNvSpPr/>
          <p:nvPr/>
        </p:nvSpPr>
        <p:spPr>
          <a:xfrm rot="16915002">
            <a:off x="633413" y="5113338"/>
            <a:ext cx="238125" cy="320675"/>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3506" name="Picture 21" descr="futnar4"/>
          <p:cNvPicPr>
            <a:picLocks noChangeAspect="1" noChangeArrowheads="1"/>
          </p:cNvPicPr>
          <p:nvPr/>
        </p:nvPicPr>
        <p:blipFill>
          <a:blip r:embed="rId9"/>
          <a:srcRect/>
          <a:stretch>
            <a:fillRect/>
          </a:stretch>
        </p:blipFill>
        <p:spPr bwMode="auto">
          <a:xfrm rot="21058303" flipH="1">
            <a:off x="1044575" y="4251325"/>
            <a:ext cx="514350" cy="601663"/>
          </a:xfrm>
          <a:prstGeom prst="rect">
            <a:avLst/>
          </a:prstGeom>
          <a:noFill/>
          <a:ln w="9525">
            <a:noFill/>
            <a:miter lim="800000"/>
            <a:headEnd/>
            <a:tailEnd/>
          </a:ln>
        </p:spPr>
      </p:pic>
      <p:sp>
        <p:nvSpPr>
          <p:cNvPr id="30" name="29 Conector"/>
          <p:cNvSpPr/>
          <p:nvPr/>
        </p:nvSpPr>
        <p:spPr>
          <a:xfrm rot="18463722">
            <a:off x="1516856" y="4360069"/>
            <a:ext cx="307975" cy="414338"/>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3508" name="Picture 21" descr="futnar4"/>
          <p:cNvPicPr>
            <a:picLocks noChangeAspect="1" noChangeArrowheads="1"/>
          </p:cNvPicPr>
          <p:nvPr/>
        </p:nvPicPr>
        <p:blipFill>
          <a:blip r:embed="rId9"/>
          <a:srcRect/>
          <a:stretch>
            <a:fillRect/>
          </a:stretch>
        </p:blipFill>
        <p:spPr bwMode="auto">
          <a:xfrm rot="-587464">
            <a:off x="8639175" y="3392488"/>
            <a:ext cx="461963" cy="541337"/>
          </a:xfrm>
          <a:prstGeom prst="rect">
            <a:avLst/>
          </a:prstGeom>
          <a:noFill/>
          <a:ln w="9525">
            <a:noFill/>
            <a:miter lim="800000"/>
            <a:headEnd/>
            <a:tailEnd/>
          </a:ln>
        </p:spPr>
      </p:pic>
      <p:sp>
        <p:nvSpPr>
          <p:cNvPr id="32" name="31 Conector"/>
          <p:cNvSpPr/>
          <p:nvPr/>
        </p:nvSpPr>
        <p:spPr>
          <a:xfrm rot="18417955" flipH="1">
            <a:off x="8645526" y="3732212"/>
            <a:ext cx="184150" cy="276225"/>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3510" name="Picture 21" descr="futnar4"/>
          <p:cNvPicPr>
            <a:picLocks noChangeAspect="1" noChangeArrowheads="1"/>
          </p:cNvPicPr>
          <p:nvPr/>
        </p:nvPicPr>
        <p:blipFill>
          <a:blip r:embed="rId9"/>
          <a:srcRect/>
          <a:stretch>
            <a:fillRect/>
          </a:stretch>
        </p:blipFill>
        <p:spPr bwMode="auto">
          <a:xfrm rot="2594581">
            <a:off x="7566025" y="4271963"/>
            <a:ext cx="377825" cy="577850"/>
          </a:xfrm>
          <a:prstGeom prst="rect">
            <a:avLst/>
          </a:prstGeom>
          <a:noFill/>
          <a:ln w="9525">
            <a:noFill/>
            <a:miter lim="800000"/>
            <a:headEnd/>
            <a:tailEnd/>
          </a:ln>
        </p:spPr>
      </p:pic>
      <p:sp>
        <p:nvSpPr>
          <p:cNvPr id="34" name="33 Conector"/>
          <p:cNvSpPr/>
          <p:nvPr/>
        </p:nvSpPr>
        <p:spPr>
          <a:xfrm flipH="1">
            <a:off x="8001000" y="3929063"/>
            <a:ext cx="198438" cy="220662"/>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5" name="34 Conector"/>
          <p:cNvSpPr/>
          <p:nvPr/>
        </p:nvSpPr>
        <p:spPr>
          <a:xfrm flipH="1">
            <a:off x="6357938" y="3429000"/>
            <a:ext cx="285750" cy="2921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6" name="35 Conector"/>
          <p:cNvSpPr/>
          <p:nvPr/>
        </p:nvSpPr>
        <p:spPr>
          <a:xfrm flipH="1">
            <a:off x="1785938" y="4572000"/>
            <a:ext cx="198437" cy="22066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7" name="36 Conector"/>
          <p:cNvSpPr/>
          <p:nvPr/>
        </p:nvSpPr>
        <p:spPr>
          <a:xfrm flipH="1">
            <a:off x="3857625" y="3786188"/>
            <a:ext cx="198438" cy="149225"/>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1" name="40 Conector"/>
          <p:cNvSpPr/>
          <p:nvPr/>
        </p:nvSpPr>
        <p:spPr>
          <a:xfrm flipH="1">
            <a:off x="8153400" y="4081463"/>
            <a:ext cx="198438" cy="220662"/>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2" name="41 Conector"/>
          <p:cNvSpPr/>
          <p:nvPr/>
        </p:nvSpPr>
        <p:spPr>
          <a:xfrm flipH="1">
            <a:off x="2714625" y="3429000"/>
            <a:ext cx="198438" cy="149225"/>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3517" name="Picture 2" descr="C:\Archivos de programa\Microsoft Office\MEDIA\CAGCAT10\j0299763.wmf"/>
          <p:cNvPicPr>
            <a:picLocks noChangeAspect="1" noChangeArrowheads="1"/>
          </p:cNvPicPr>
          <p:nvPr/>
        </p:nvPicPr>
        <p:blipFill>
          <a:blip r:embed="rId10"/>
          <a:srcRect/>
          <a:stretch>
            <a:fillRect/>
          </a:stretch>
        </p:blipFill>
        <p:spPr bwMode="auto">
          <a:xfrm>
            <a:off x="7429500" y="4500563"/>
            <a:ext cx="214313" cy="150812"/>
          </a:xfrm>
          <a:prstGeom prst="rect">
            <a:avLst/>
          </a:prstGeom>
          <a:noFill/>
          <a:ln w="9525">
            <a:noFill/>
            <a:miter lim="800000"/>
            <a:headEnd/>
            <a:tailEnd/>
          </a:ln>
        </p:spPr>
      </p:pic>
      <p:pic>
        <p:nvPicPr>
          <p:cNvPr id="63518" name="Picture 2" descr="C:\Archivos de programa\Microsoft Office\MEDIA\CAGCAT10\j0299763.wmf"/>
          <p:cNvPicPr>
            <a:picLocks noChangeAspect="1" noChangeArrowheads="1"/>
          </p:cNvPicPr>
          <p:nvPr/>
        </p:nvPicPr>
        <p:blipFill>
          <a:blip r:embed="rId10"/>
          <a:srcRect/>
          <a:stretch>
            <a:fillRect/>
          </a:stretch>
        </p:blipFill>
        <p:spPr bwMode="auto">
          <a:xfrm>
            <a:off x="1428750" y="4572000"/>
            <a:ext cx="214313" cy="150813"/>
          </a:xfrm>
          <a:prstGeom prst="rect">
            <a:avLst/>
          </a:prstGeom>
          <a:noFill/>
          <a:ln w="9525">
            <a:noFill/>
            <a:miter lim="800000"/>
            <a:headEnd/>
            <a:tailEnd/>
          </a:ln>
        </p:spPr>
      </p:pic>
      <p:pic>
        <p:nvPicPr>
          <p:cNvPr id="61471" name="gaivota.mp3">
            <a:hlinkClick r:id="" action="ppaction://media"/>
          </p:cNvPr>
          <p:cNvPicPr>
            <a:picLocks noRot="1" noChangeAspect="1" noChangeArrowheads="1"/>
          </p:cNvPicPr>
          <p:nvPr>
            <a:audioFile r:link="rId1"/>
          </p:nvPr>
        </p:nvPicPr>
        <p:blipFill>
          <a:blip r:embed="rId11"/>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048" fill="hold"/>
                                        <p:tgtEl>
                                          <p:spTgt spid="6147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1471"/>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3400" y="0"/>
            <a:ext cx="8229600" cy="1142984"/>
          </a:xfrm>
        </p:spPr>
        <p:txBody>
          <a:bodyPr>
            <a:normAutofit fontScale="90000"/>
          </a:bodyPr>
          <a:lstStyle/>
          <a:p>
            <a:pPr marL="484632" indent="0" eaLnBrk="1" fontAlgn="auto" hangingPunct="1">
              <a:spcAft>
                <a:spcPts val="0"/>
              </a:spcAft>
              <a:defRPr/>
            </a:pPr>
            <a:r>
              <a:rPr lang="es-ES" sz="2400" dirty="0" smtClean="0">
                <a:solidFill>
                  <a:srgbClr val="0070C0"/>
                </a:solidFill>
              </a:rPr>
              <a:t>Dos o tres defensas contra dos o tres atacantes durante un minuto dentro del área. Se les van dando balones continuamente</a:t>
            </a:r>
            <a:endParaRPr lang="es-ES" sz="2400" dirty="0">
              <a:solidFill>
                <a:srgbClr val="0070C0"/>
              </a:solidFill>
            </a:endParaRPr>
          </a:p>
        </p:txBody>
      </p:sp>
      <p:sp>
        <p:nvSpPr>
          <p:cNvPr id="64515" name="2 Marcador de contenido"/>
          <p:cNvSpPr>
            <a:spLocks noGrp="1"/>
          </p:cNvSpPr>
          <p:nvPr>
            <p:ph idx="1"/>
          </p:nvPr>
        </p:nvSpPr>
        <p:spPr>
          <a:xfrm>
            <a:off x="2362200" y="1295400"/>
            <a:ext cx="5334000" cy="4754563"/>
          </a:xfrm>
        </p:spPr>
        <p:txBody>
          <a:bodyPr/>
          <a:lstStyle/>
          <a:p>
            <a:pPr eaLnBrk="1" hangingPunct="1">
              <a:buFont typeface="Wingdings 2" pitchFamily="18" charset="2"/>
              <a:buNone/>
            </a:pPr>
            <a:endParaRPr lang="es-AR" smtClean="0"/>
          </a:p>
        </p:txBody>
      </p:sp>
      <p:sp>
        <p:nvSpPr>
          <p:cNvPr id="64516" name="Rectangle 29"/>
          <p:cNvSpPr>
            <a:spLocks noChangeArrowheads="1"/>
          </p:cNvSpPr>
          <p:nvPr/>
        </p:nvSpPr>
        <p:spPr bwMode="auto">
          <a:xfrm flipH="1">
            <a:off x="2357438" y="1285875"/>
            <a:ext cx="5214937" cy="4786313"/>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sp>
        <p:nvSpPr>
          <p:cNvPr id="64517" name="Oval 30"/>
          <p:cNvSpPr>
            <a:spLocks noChangeArrowheads="1"/>
          </p:cNvSpPr>
          <p:nvPr/>
        </p:nvSpPr>
        <p:spPr bwMode="auto">
          <a:xfrm>
            <a:off x="3271838" y="2595563"/>
            <a:ext cx="1600200" cy="2057400"/>
          </a:xfrm>
          <a:prstGeom prst="ellipse">
            <a:avLst/>
          </a:prstGeom>
          <a:solidFill>
            <a:srgbClr val="92D050"/>
          </a:solidFill>
          <a:ln w="12700">
            <a:solidFill>
              <a:schemeClr val="tx1"/>
            </a:solidFill>
            <a:round/>
            <a:headEnd/>
            <a:tailEnd/>
          </a:ln>
        </p:spPr>
        <p:txBody>
          <a:bodyPr wrap="none" anchor="ctr"/>
          <a:lstStyle/>
          <a:p>
            <a:pPr algn="ctr" eaLnBrk="0" hangingPunct="0"/>
            <a:endParaRPr lang="es-ES_tradnl" sz="2400">
              <a:latin typeface="Times New Roman" pitchFamily="18" charset="0"/>
            </a:endParaRPr>
          </a:p>
        </p:txBody>
      </p:sp>
      <p:sp>
        <p:nvSpPr>
          <p:cNvPr id="64518" name="Rectangle 31"/>
          <p:cNvSpPr>
            <a:spLocks noChangeArrowheads="1"/>
          </p:cNvSpPr>
          <p:nvPr/>
        </p:nvSpPr>
        <p:spPr bwMode="auto">
          <a:xfrm>
            <a:off x="2357438" y="2000250"/>
            <a:ext cx="1905000" cy="3214688"/>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sp>
        <p:nvSpPr>
          <p:cNvPr id="64519" name="Rectangle 32"/>
          <p:cNvSpPr>
            <a:spLocks noChangeArrowheads="1"/>
          </p:cNvSpPr>
          <p:nvPr/>
        </p:nvSpPr>
        <p:spPr bwMode="auto">
          <a:xfrm>
            <a:off x="2357438" y="2671763"/>
            <a:ext cx="838200" cy="1828800"/>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pic>
        <p:nvPicPr>
          <p:cNvPr id="64520" name="Picture 25" descr="futb2"/>
          <p:cNvPicPr>
            <a:picLocks noChangeAspect="1" noChangeArrowheads="1"/>
          </p:cNvPicPr>
          <p:nvPr/>
        </p:nvPicPr>
        <p:blipFill>
          <a:blip r:embed="rId4">
            <a:grayscl/>
          </a:blip>
          <a:srcRect/>
          <a:stretch>
            <a:fillRect/>
          </a:stretch>
        </p:blipFill>
        <p:spPr bwMode="auto">
          <a:xfrm>
            <a:off x="3786188" y="3643313"/>
            <a:ext cx="514350" cy="533400"/>
          </a:xfrm>
          <a:prstGeom prst="rect">
            <a:avLst/>
          </a:prstGeom>
          <a:noFill/>
          <a:ln w="9525">
            <a:noFill/>
            <a:miter lim="800000"/>
            <a:headEnd/>
            <a:tailEnd/>
          </a:ln>
        </p:spPr>
      </p:pic>
      <p:pic>
        <p:nvPicPr>
          <p:cNvPr id="64521" name="Picture 25" descr="futb2"/>
          <p:cNvPicPr>
            <a:picLocks noChangeAspect="1" noChangeArrowheads="1"/>
          </p:cNvPicPr>
          <p:nvPr/>
        </p:nvPicPr>
        <p:blipFill>
          <a:blip r:embed="rId4">
            <a:grayscl/>
          </a:blip>
          <a:srcRect/>
          <a:stretch>
            <a:fillRect/>
          </a:stretch>
        </p:blipFill>
        <p:spPr bwMode="auto">
          <a:xfrm>
            <a:off x="3786188" y="2857500"/>
            <a:ext cx="514350" cy="533400"/>
          </a:xfrm>
          <a:prstGeom prst="rect">
            <a:avLst/>
          </a:prstGeom>
          <a:noFill/>
          <a:ln w="9525">
            <a:noFill/>
            <a:miter lim="800000"/>
            <a:headEnd/>
            <a:tailEnd/>
          </a:ln>
        </p:spPr>
      </p:pic>
      <p:sp>
        <p:nvSpPr>
          <p:cNvPr id="64522" name="Rectangle 33"/>
          <p:cNvSpPr>
            <a:spLocks noChangeArrowheads="1"/>
          </p:cNvSpPr>
          <p:nvPr/>
        </p:nvSpPr>
        <p:spPr bwMode="auto">
          <a:xfrm>
            <a:off x="2357438" y="3214688"/>
            <a:ext cx="76200" cy="762000"/>
          </a:xfrm>
          <a:prstGeom prst="rect">
            <a:avLst/>
          </a:prstGeom>
          <a:solidFill>
            <a:schemeClr val="bg1"/>
          </a:solidFill>
          <a:ln w="12700">
            <a:solidFill>
              <a:schemeClr val="tx1"/>
            </a:solidFill>
            <a:miter lim="800000"/>
            <a:headEnd/>
            <a:tailEnd/>
          </a:ln>
        </p:spPr>
        <p:txBody>
          <a:bodyPr wrap="none" anchor="ctr"/>
          <a:lstStyle/>
          <a:p>
            <a:endParaRPr lang="es-AR">
              <a:latin typeface="Century Gothic" pitchFamily="34" charset="0"/>
            </a:endParaRPr>
          </a:p>
        </p:txBody>
      </p:sp>
      <p:pic>
        <p:nvPicPr>
          <p:cNvPr id="64523" name="Picture 23" descr="futna3"/>
          <p:cNvPicPr>
            <a:picLocks noChangeAspect="1" noChangeArrowheads="1"/>
          </p:cNvPicPr>
          <p:nvPr/>
        </p:nvPicPr>
        <p:blipFill>
          <a:blip r:embed="rId5">
            <a:grayscl/>
          </a:blip>
          <a:srcRect/>
          <a:stretch>
            <a:fillRect/>
          </a:stretch>
        </p:blipFill>
        <p:spPr bwMode="auto">
          <a:xfrm>
            <a:off x="2428875" y="3357563"/>
            <a:ext cx="342900" cy="500062"/>
          </a:xfrm>
          <a:prstGeom prst="rect">
            <a:avLst/>
          </a:prstGeom>
          <a:noFill/>
          <a:ln w="9525">
            <a:noFill/>
            <a:miter lim="800000"/>
            <a:headEnd/>
            <a:tailEnd/>
          </a:ln>
        </p:spPr>
      </p:pic>
      <p:pic>
        <p:nvPicPr>
          <p:cNvPr id="64524" name="Picture 2" descr="C:\Archivos de programa\Microsoft Office\MEDIA\CAGCAT10\j0299763.wmf"/>
          <p:cNvPicPr>
            <a:picLocks noChangeAspect="1" noChangeArrowheads="1"/>
          </p:cNvPicPr>
          <p:nvPr/>
        </p:nvPicPr>
        <p:blipFill>
          <a:blip r:embed="rId6"/>
          <a:srcRect/>
          <a:stretch>
            <a:fillRect/>
          </a:stretch>
        </p:blipFill>
        <p:spPr bwMode="auto">
          <a:xfrm>
            <a:off x="4357688" y="2500313"/>
            <a:ext cx="214312" cy="150812"/>
          </a:xfrm>
          <a:prstGeom prst="rect">
            <a:avLst/>
          </a:prstGeom>
          <a:noFill/>
          <a:ln w="9525">
            <a:noFill/>
            <a:miter lim="800000"/>
            <a:headEnd/>
            <a:tailEnd/>
          </a:ln>
        </p:spPr>
      </p:pic>
      <p:pic>
        <p:nvPicPr>
          <p:cNvPr id="64525" name="Picture 2" descr="C:\Archivos de programa\Microsoft Office\MEDIA\CAGCAT10\j0299763.wmf"/>
          <p:cNvPicPr>
            <a:picLocks noChangeAspect="1" noChangeArrowheads="1"/>
          </p:cNvPicPr>
          <p:nvPr/>
        </p:nvPicPr>
        <p:blipFill>
          <a:blip r:embed="rId6"/>
          <a:srcRect/>
          <a:stretch>
            <a:fillRect/>
          </a:stretch>
        </p:blipFill>
        <p:spPr bwMode="auto">
          <a:xfrm>
            <a:off x="4500563" y="2286000"/>
            <a:ext cx="214312" cy="150813"/>
          </a:xfrm>
          <a:prstGeom prst="rect">
            <a:avLst/>
          </a:prstGeom>
          <a:noFill/>
          <a:ln w="9525">
            <a:noFill/>
            <a:miter lim="800000"/>
            <a:headEnd/>
            <a:tailEnd/>
          </a:ln>
        </p:spPr>
      </p:pic>
      <p:pic>
        <p:nvPicPr>
          <p:cNvPr id="64526" name="Picture 2" descr="C:\Archivos de programa\Microsoft Office\MEDIA\CAGCAT10\j0299763.wmf"/>
          <p:cNvPicPr>
            <a:picLocks noChangeAspect="1" noChangeArrowheads="1"/>
          </p:cNvPicPr>
          <p:nvPr/>
        </p:nvPicPr>
        <p:blipFill>
          <a:blip r:embed="rId6"/>
          <a:srcRect/>
          <a:stretch>
            <a:fillRect/>
          </a:stretch>
        </p:blipFill>
        <p:spPr bwMode="auto">
          <a:xfrm>
            <a:off x="4286250" y="2286000"/>
            <a:ext cx="214313" cy="150813"/>
          </a:xfrm>
          <a:prstGeom prst="rect">
            <a:avLst/>
          </a:prstGeom>
          <a:noFill/>
          <a:ln w="9525">
            <a:noFill/>
            <a:miter lim="800000"/>
            <a:headEnd/>
            <a:tailEnd/>
          </a:ln>
        </p:spPr>
      </p:pic>
      <p:pic>
        <p:nvPicPr>
          <p:cNvPr id="64527" name="Picture 2" descr="C:\Archivos de programa\Microsoft Office\MEDIA\CAGCAT10\j0299763.wmf"/>
          <p:cNvPicPr>
            <a:picLocks noChangeAspect="1" noChangeArrowheads="1"/>
          </p:cNvPicPr>
          <p:nvPr/>
        </p:nvPicPr>
        <p:blipFill>
          <a:blip r:embed="rId6"/>
          <a:srcRect/>
          <a:stretch>
            <a:fillRect/>
          </a:stretch>
        </p:blipFill>
        <p:spPr bwMode="auto">
          <a:xfrm>
            <a:off x="4429125" y="2714625"/>
            <a:ext cx="214313" cy="150813"/>
          </a:xfrm>
          <a:prstGeom prst="rect">
            <a:avLst/>
          </a:prstGeom>
          <a:noFill/>
          <a:ln w="9525">
            <a:noFill/>
            <a:miter lim="800000"/>
            <a:headEnd/>
            <a:tailEnd/>
          </a:ln>
        </p:spPr>
      </p:pic>
      <p:pic>
        <p:nvPicPr>
          <p:cNvPr id="64528" name="Picture 2" descr="C:\Archivos de programa\Microsoft Office\MEDIA\CAGCAT10\j0299763.wmf"/>
          <p:cNvPicPr>
            <a:picLocks noChangeAspect="1" noChangeArrowheads="1"/>
          </p:cNvPicPr>
          <p:nvPr/>
        </p:nvPicPr>
        <p:blipFill>
          <a:blip r:embed="rId6"/>
          <a:srcRect/>
          <a:stretch>
            <a:fillRect/>
          </a:stretch>
        </p:blipFill>
        <p:spPr bwMode="auto">
          <a:xfrm>
            <a:off x="3714750" y="3214688"/>
            <a:ext cx="214313" cy="150812"/>
          </a:xfrm>
          <a:prstGeom prst="rect">
            <a:avLst/>
          </a:prstGeom>
          <a:noFill/>
          <a:ln w="9525">
            <a:noFill/>
            <a:miter lim="800000"/>
            <a:headEnd/>
            <a:tailEnd/>
          </a:ln>
        </p:spPr>
      </p:pic>
      <p:pic>
        <p:nvPicPr>
          <p:cNvPr id="64529" name="Picture 23" descr="futna3"/>
          <p:cNvPicPr>
            <a:picLocks noChangeAspect="1" noChangeArrowheads="1"/>
          </p:cNvPicPr>
          <p:nvPr/>
        </p:nvPicPr>
        <p:blipFill>
          <a:blip r:embed="rId7">
            <a:grayscl/>
          </a:blip>
          <a:srcRect/>
          <a:stretch>
            <a:fillRect/>
          </a:stretch>
        </p:blipFill>
        <p:spPr bwMode="auto">
          <a:xfrm>
            <a:off x="4429125" y="1643063"/>
            <a:ext cx="347663" cy="642937"/>
          </a:xfrm>
          <a:prstGeom prst="rect">
            <a:avLst/>
          </a:prstGeom>
          <a:noFill/>
          <a:ln w="9525">
            <a:noFill/>
            <a:miter lim="800000"/>
            <a:headEnd/>
            <a:tailEnd/>
          </a:ln>
        </p:spPr>
      </p:pic>
      <p:pic>
        <p:nvPicPr>
          <p:cNvPr id="64530" name="Picture 2" descr="C:\Archivos de programa\Microsoft Office\MEDIA\CAGCAT10\j0299763.wmf"/>
          <p:cNvPicPr>
            <a:picLocks noChangeAspect="1" noChangeArrowheads="1"/>
          </p:cNvPicPr>
          <p:nvPr/>
        </p:nvPicPr>
        <p:blipFill>
          <a:blip r:embed="rId6"/>
          <a:srcRect/>
          <a:stretch>
            <a:fillRect/>
          </a:stretch>
        </p:blipFill>
        <p:spPr bwMode="auto">
          <a:xfrm>
            <a:off x="4357688" y="2071688"/>
            <a:ext cx="214312" cy="150812"/>
          </a:xfrm>
          <a:prstGeom prst="rect">
            <a:avLst/>
          </a:prstGeom>
          <a:noFill/>
          <a:ln w="9525">
            <a:noFill/>
            <a:miter lim="800000"/>
            <a:headEnd/>
            <a:tailEnd/>
          </a:ln>
        </p:spPr>
      </p:pic>
      <p:pic>
        <p:nvPicPr>
          <p:cNvPr id="64531" name="Picture 21" descr="futnar4"/>
          <p:cNvPicPr>
            <a:picLocks noChangeAspect="1" noChangeArrowheads="1"/>
          </p:cNvPicPr>
          <p:nvPr/>
        </p:nvPicPr>
        <p:blipFill>
          <a:blip r:embed="rId8"/>
          <a:srcRect/>
          <a:stretch>
            <a:fillRect/>
          </a:stretch>
        </p:blipFill>
        <p:spPr bwMode="auto">
          <a:xfrm rot="2594581" flipH="1">
            <a:off x="3008313" y="2819400"/>
            <a:ext cx="573087" cy="669925"/>
          </a:xfrm>
          <a:prstGeom prst="rect">
            <a:avLst/>
          </a:prstGeom>
          <a:noFill/>
          <a:ln w="9525">
            <a:noFill/>
            <a:miter lim="800000"/>
            <a:headEnd/>
            <a:tailEnd/>
          </a:ln>
        </p:spPr>
      </p:pic>
      <p:sp>
        <p:nvSpPr>
          <p:cNvPr id="23" name="22 Conector"/>
          <p:cNvSpPr/>
          <p:nvPr/>
        </p:nvSpPr>
        <p:spPr>
          <a:xfrm>
            <a:off x="3203575" y="3279775"/>
            <a:ext cx="301625" cy="20161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4533" name="Picture 21" descr="futnar4"/>
          <p:cNvPicPr>
            <a:picLocks noChangeAspect="1" noChangeArrowheads="1"/>
          </p:cNvPicPr>
          <p:nvPr/>
        </p:nvPicPr>
        <p:blipFill>
          <a:blip r:embed="rId8"/>
          <a:srcRect/>
          <a:stretch>
            <a:fillRect/>
          </a:stretch>
        </p:blipFill>
        <p:spPr bwMode="auto">
          <a:xfrm rot="2594581" flipH="1">
            <a:off x="3079750" y="3605213"/>
            <a:ext cx="573088" cy="669925"/>
          </a:xfrm>
          <a:prstGeom prst="rect">
            <a:avLst/>
          </a:prstGeom>
          <a:noFill/>
          <a:ln w="9525">
            <a:noFill/>
            <a:miter lim="800000"/>
            <a:headEnd/>
            <a:tailEnd/>
          </a:ln>
        </p:spPr>
      </p:pic>
      <p:sp>
        <p:nvSpPr>
          <p:cNvPr id="25" name="24 Conector"/>
          <p:cNvSpPr/>
          <p:nvPr/>
        </p:nvSpPr>
        <p:spPr>
          <a:xfrm>
            <a:off x="3275013" y="4065588"/>
            <a:ext cx="301625" cy="201612"/>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6" name="25 Conector"/>
          <p:cNvSpPr/>
          <p:nvPr/>
        </p:nvSpPr>
        <p:spPr>
          <a:xfrm flipH="1">
            <a:off x="3786188" y="3929063"/>
            <a:ext cx="127000" cy="2921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7" name="26 Conector"/>
          <p:cNvSpPr/>
          <p:nvPr/>
        </p:nvSpPr>
        <p:spPr>
          <a:xfrm flipH="1">
            <a:off x="2571750" y="3643313"/>
            <a:ext cx="198438" cy="220662"/>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2489" name="joÃ£o braga - fados &amp; desgarradas.mp3">
            <a:hlinkClick r:id="" action="ppaction://media"/>
          </p:cNvPr>
          <p:cNvPicPr>
            <a:picLocks noRot="1" noChangeAspect="1" noChangeArrowheads="1"/>
          </p:cNvPicPr>
          <p:nvPr>
            <a:audioFile r:link="rId1"/>
          </p:nvPr>
        </p:nvPicPr>
        <p:blipFill>
          <a:blip r:embed="rId9"/>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860" fill="hold"/>
                                        <p:tgtEl>
                                          <p:spTgt spid="624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2489"/>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accent4">
                <a:alpha val="93000"/>
              </a:schemeClr>
            </a:gs>
            <a:gs pos="60000">
              <a:schemeClr val="bg2">
                <a:shade val="92000"/>
                <a:satMod val="230000"/>
              </a:schemeClr>
            </a:gs>
            <a:gs pos="100000">
              <a:schemeClr val="bg2">
                <a:tint val="85000"/>
                <a:satMod val="400000"/>
              </a:schemeClr>
            </a:gs>
          </a:gsLst>
          <a:lin ang="5400000" scaled="1"/>
          <a:tileRect/>
        </a:gradFill>
        <a:effectLst/>
      </p:bgPr>
    </p:bg>
    <p:spTree>
      <p:nvGrpSpPr>
        <p:cNvPr id="1" name=""/>
        <p:cNvGrpSpPr/>
        <p:nvPr/>
      </p:nvGrpSpPr>
      <p:grpSpPr>
        <a:xfrm>
          <a:off x="0" y="0"/>
          <a:ext cx="0" cy="0"/>
          <a:chOff x="0" y="0"/>
          <a:chExt cx="0" cy="0"/>
        </a:xfrm>
      </p:grpSpPr>
      <p:sp>
        <p:nvSpPr>
          <p:cNvPr id="17" name="16 Rectángulo"/>
          <p:cNvSpPr/>
          <p:nvPr/>
        </p:nvSpPr>
        <p:spPr>
          <a:xfrm>
            <a:off x="1143000" y="1500188"/>
            <a:ext cx="4495800" cy="472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 name="6 Título"/>
          <p:cNvSpPr>
            <a:spLocks noGrp="1"/>
          </p:cNvSpPr>
          <p:nvPr>
            <p:ph type="title"/>
          </p:nvPr>
        </p:nvSpPr>
        <p:spPr>
          <a:xfrm>
            <a:off x="609600" y="228600"/>
            <a:ext cx="8229600" cy="1143000"/>
          </a:xfrm>
        </p:spPr>
        <p:txBody>
          <a:bodyPr/>
          <a:lstStyle/>
          <a:p>
            <a:pPr marL="484632" indent="0" eaLnBrk="1" fontAlgn="auto" hangingPunct="1">
              <a:spcAft>
                <a:spcPts val="0"/>
              </a:spcAft>
              <a:defRPr/>
            </a:pPr>
            <a:r>
              <a:rPr lang="es-ES" sz="3200" dirty="0" smtClean="0">
                <a:solidFill>
                  <a:srgbClr val="002060"/>
                </a:solidFill>
              </a:rPr>
              <a:t>Tres contra dos</a:t>
            </a:r>
            <a:r>
              <a:rPr lang="es-ES" dirty="0" smtClean="0">
                <a:solidFill>
                  <a:srgbClr val="002060"/>
                </a:solidFill>
              </a:rPr>
              <a:t>. </a:t>
            </a:r>
            <a:r>
              <a:rPr lang="es-ES" sz="2400" dirty="0" smtClean="0">
                <a:solidFill>
                  <a:srgbClr val="002060"/>
                </a:solidFill>
              </a:rPr>
              <a:t>Se hacen ataques rápidos con pocos toques y muchos tiros </a:t>
            </a:r>
            <a:endParaRPr lang="es-ES" sz="2400" dirty="0">
              <a:solidFill>
                <a:srgbClr val="002060"/>
              </a:solidFill>
            </a:endParaRPr>
          </a:p>
        </p:txBody>
      </p:sp>
      <p:sp>
        <p:nvSpPr>
          <p:cNvPr id="65540" name="Oval 30"/>
          <p:cNvSpPr>
            <a:spLocks noChangeArrowheads="1"/>
          </p:cNvSpPr>
          <p:nvPr/>
        </p:nvSpPr>
        <p:spPr bwMode="auto">
          <a:xfrm>
            <a:off x="1828800" y="2743200"/>
            <a:ext cx="1600200" cy="2057400"/>
          </a:xfrm>
          <a:prstGeom prst="ellipse">
            <a:avLst/>
          </a:prstGeom>
          <a:solidFill>
            <a:srgbClr val="92D050"/>
          </a:solidFill>
          <a:ln w="12700">
            <a:solidFill>
              <a:schemeClr val="tx1"/>
            </a:solidFill>
            <a:round/>
            <a:headEnd/>
            <a:tailEnd/>
          </a:ln>
        </p:spPr>
        <p:txBody>
          <a:bodyPr wrap="none" anchor="ctr"/>
          <a:lstStyle/>
          <a:p>
            <a:pPr algn="ctr" eaLnBrk="0" hangingPunct="0"/>
            <a:endParaRPr lang="es-ES_tradnl" sz="2400">
              <a:latin typeface="Times New Roman" pitchFamily="18" charset="0"/>
            </a:endParaRPr>
          </a:p>
        </p:txBody>
      </p:sp>
      <p:sp>
        <p:nvSpPr>
          <p:cNvPr id="65541" name="Rectangle 31"/>
          <p:cNvSpPr>
            <a:spLocks noChangeArrowheads="1"/>
          </p:cNvSpPr>
          <p:nvPr/>
        </p:nvSpPr>
        <p:spPr bwMode="auto">
          <a:xfrm>
            <a:off x="1143000" y="2057400"/>
            <a:ext cx="1905000" cy="3733800"/>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sp>
        <p:nvSpPr>
          <p:cNvPr id="65542" name="Rectangle 32"/>
          <p:cNvSpPr>
            <a:spLocks noChangeArrowheads="1"/>
          </p:cNvSpPr>
          <p:nvPr/>
        </p:nvSpPr>
        <p:spPr bwMode="auto">
          <a:xfrm>
            <a:off x="1143000" y="2857500"/>
            <a:ext cx="838200" cy="2057400"/>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sp>
        <p:nvSpPr>
          <p:cNvPr id="65543" name="Rectangle 33"/>
          <p:cNvSpPr>
            <a:spLocks noChangeArrowheads="1"/>
          </p:cNvSpPr>
          <p:nvPr/>
        </p:nvSpPr>
        <p:spPr bwMode="auto">
          <a:xfrm flipH="1">
            <a:off x="1143000" y="3581400"/>
            <a:ext cx="46038" cy="762000"/>
          </a:xfrm>
          <a:prstGeom prst="rect">
            <a:avLst/>
          </a:prstGeom>
          <a:solidFill>
            <a:schemeClr val="bg1"/>
          </a:solidFill>
          <a:ln w="12700">
            <a:solidFill>
              <a:schemeClr val="tx1"/>
            </a:solidFill>
            <a:miter lim="800000"/>
            <a:headEnd/>
            <a:tailEnd/>
          </a:ln>
        </p:spPr>
        <p:txBody>
          <a:bodyPr wrap="none" anchor="ctr"/>
          <a:lstStyle/>
          <a:p>
            <a:endParaRPr lang="es-AR">
              <a:latin typeface="Century Gothic" pitchFamily="34" charset="0"/>
            </a:endParaRPr>
          </a:p>
        </p:txBody>
      </p:sp>
      <p:pic>
        <p:nvPicPr>
          <p:cNvPr id="65544" name="Picture 19" descr="futb2"/>
          <p:cNvPicPr>
            <a:picLocks noGrp="1" noChangeAspect="1" noChangeArrowheads="1"/>
          </p:cNvPicPr>
          <p:nvPr>
            <p:ph idx="1"/>
          </p:nvPr>
        </p:nvPicPr>
        <p:blipFill>
          <a:blip r:embed="rId4"/>
          <a:srcRect/>
          <a:stretch>
            <a:fillRect/>
          </a:stretch>
        </p:blipFill>
        <p:spPr>
          <a:xfrm rot="2586336" flipH="1">
            <a:off x="3760788" y="2711450"/>
            <a:ext cx="295275" cy="419100"/>
          </a:xfrm>
        </p:spPr>
      </p:pic>
      <p:pic>
        <p:nvPicPr>
          <p:cNvPr id="65545" name="Picture 19" descr="futb2"/>
          <p:cNvPicPr>
            <a:picLocks noChangeAspect="1" noChangeArrowheads="1"/>
          </p:cNvPicPr>
          <p:nvPr/>
        </p:nvPicPr>
        <p:blipFill>
          <a:blip r:embed="rId4"/>
          <a:srcRect/>
          <a:stretch>
            <a:fillRect/>
          </a:stretch>
        </p:blipFill>
        <p:spPr bwMode="auto">
          <a:xfrm rot="2586336" flipH="1">
            <a:off x="3740150" y="3727450"/>
            <a:ext cx="354013" cy="381000"/>
          </a:xfrm>
          <a:prstGeom prst="rect">
            <a:avLst/>
          </a:prstGeom>
          <a:noFill/>
          <a:ln w="9525">
            <a:noFill/>
            <a:miter lim="800000"/>
            <a:headEnd/>
            <a:tailEnd/>
          </a:ln>
        </p:spPr>
      </p:pic>
      <p:pic>
        <p:nvPicPr>
          <p:cNvPr id="65546" name="Picture 19" descr="futb2"/>
          <p:cNvPicPr>
            <a:picLocks noChangeAspect="1" noChangeArrowheads="1"/>
          </p:cNvPicPr>
          <p:nvPr/>
        </p:nvPicPr>
        <p:blipFill>
          <a:blip r:embed="rId4"/>
          <a:srcRect/>
          <a:stretch>
            <a:fillRect/>
          </a:stretch>
        </p:blipFill>
        <p:spPr bwMode="auto">
          <a:xfrm rot="2586336" flipH="1">
            <a:off x="3663950" y="5099050"/>
            <a:ext cx="354013" cy="381000"/>
          </a:xfrm>
          <a:prstGeom prst="rect">
            <a:avLst/>
          </a:prstGeom>
          <a:noFill/>
          <a:ln w="9525">
            <a:noFill/>
            <a:miter lim="800000"/>
            <a:headEnd/>
            <a:tailEnd/>
          </a:ln>
        </p:spPr>
      </p:pic>
      <p:pic>
        <p:nvPicPr>
          <p:cNvPr id="65547" name="Picture 23" descr="futna3"/>
          <p:cNvPicPr>
            <a:picLocks noChangeAspect="1" noChangeArrowheads="1"/>
          </p:cNvPicPr>
          <p:nvPr/>
        </p:nvPicPr>
        <p:blipFill>
          <a:blip r:embed="rId5">
            <a:grayscl/>
          </a:blip>
          <a:srcRect/>
          <a:stretch>
            <a:fillRect/>
          </a:stretch>
        </p:blipFill>
        <p:spPr bwMode="auto">
          <a:xfrm>
            <a:off x="1219200" y="3505200"/>
            <a:ext cx="407988" cy="593725"/>
          </a:xfrm>
          <a:prstGeom prst="rect">
            <a:avLst/>
          </a:prstGeom>
          <a:noFill/>
          <a:ln w="9525">
            <a:noFill/>
            <a:miter lim="800000"/>
            <a:headEnd/>
            <a:tailEnd/>
          </a:ln>
        </p:spPr>
      </p:pic>
      <p:pic>
        <p:nvPicPr>
          <p:cNvPr id="65548" name="Picture 2" descr="C:\Archivos de programa\Microsoft Office\MEDIA\CAGCAT10\j0299763.wmf"/>
          <p:cNvPicPr>
            <a:picLocks noChangeAspect="1" noChangeArrowheads="1"/>
          </p:cNvPicPr>
          <p:nvPr/>
        </p:nvPicPr>
        <p:blipFill>
          <a:blip r:embed="rId6"/>
          <a:srcRect/>
          <a:stretch>
            <a:fillRect/>
          </a:stretch>
        </p:blipFill>
        <p:spPr bwMode="auto">
          <a:xfrm>
            <a:off x="3571875" y="2928938"/>
            <a:ext cx="214313" cy="150812"/>
          </a:xfrm>
          <a:prstGeom prst="rect">
            <a:avLst/>
          </a:prstGeom>
          <a:noFill/>
          <a:ln w="9525">
            <a:noFill/>
            <a:miter lim="800000"/>
            <a:headEnd/>
            <a:tailEnd/>
          </a:ln>
        </p:spPr>
      </p:pic>
      <p:pic>
        <p:nvPicPr>
          <p:cNvPr id="65549" name="Picture 21" descr="futnar4"/>
          <p:cNvPicPr>
            <a:picLocks noChangeAspect="1" noChangeArrowheads="1"/>
          </p:cNvPicPr>
          <p:nvPr/>
        </p:nvPicPr>
        <p:blipFill>
          <a:blip r:embed="rId7"/>
          <a:srcRect/>
          <a:stretch>
            <a:fillRect/>
          </a:stretch>
        </p:blipFill>
        <p:spPr bwMode="auto">
          <a:xfrm rot="2594581" flipH="1">
            <a:off x="2436813" y="2962275"/>
            <a:ext cx="573087" cy="669925"/>
          </a:xfrm>
          <a:prstGeom prst="rect">
            <a:avLst/>
          </a:prstGeom>
          <a:noFill/>
          <a:ln w="9525">
            <a:noFill/>
            <a:miter lim="800000"/>
            <a:headEnd/>
            <a:tailEnd/>
          </a:ln>
        </p:spPr>
      </p:pic>
      <p:sp>
        <p:nvSpPr>
          <p:cNvPr id="26" name="25 Conector"/>
          <p:cNvSpPr/>
          <p:nvPr/>
        </p:nvSpPr>
        <p:spPr>
          <a:xfrm>
            <a:off x="2632075" y="3422650"/>
            <a:ext cx="301625" cy="20161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5551" name="Picture 21" descr="futnar4"/>
          <p:cNvPicPr>
            <a:picLocks noChangeAspect="1" noChangeArrowheads="1"/>
          </p:cNvPicPr>
          <p:nvPr/>
        </p:nvPicPr>
        <p:blipFill>
          <a:blip r:embed="rId7"/>
          <a:srcRect/>
          <a:stretch>
            <a:fillRect/>
          </a:stretch>
        </p:blipFill>
        <p:spPr bwMode="auto">
          <a:xfrm rot="2594581" flipH="1">
            <a:off x="2293938" y="3962400"/>
            <a:ext cx="573087" cy="669925"/>
          </a:xfrm>
          <a:prstGeom prst="rect">
            <a:avLst/>
          </a:prstGeom>
          <a:noFill/>
          <a:ln w="9525">
            <a:noFill/>
            <a:miter lim="800000"/>
            <a:headEnd/>
            <a:tailEnd/>
          </a:ln>
        </p:spPr>
      </p:pic>
      <p:sp>
        <p:nvSpPr>
          <p:cNvPr id="28" name="27 Conector"/>
          <p:cNvSpPr/>
          <p:nvPr/>
        </p:nvSpPr>
        <p:spPr>
          <a:xfrm>
            <a:off x="2489200" y="4422775"/>
            <a:ext cx="301625" cy="20161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9" name="28 Conector"/>
          <p:cNvSpPr/>
          <p:nvPr/>
        </p:nvSpPr>
        <p:spPr>
          <a:xfrm flipH="1">
            <a:off x="1428750" y="3857625"/>
            <a:ext cx="214313" cy="21431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0" name="29 Conector"/>
          <p:cNvSpPr/>
          <p:nvPr/>
        </p:nvSpPr>
        <p:spPr>
          <a:xfrm flipH="1">
            <a:off x="3500438" y="3786188"/>
            <a:ext cx="285750" cy="214312"/>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1" name="30 Conector"/>
          <p:cNvSpPr/>
          <p:nvPr/>
        </p:nvSpPr>
        <p:spPr>
          <a:xfrm flipH="1">
            <a:off x="3500438" y="5072063"/>
            <a:ext cx="214312" cy="357187"/>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3508" name="josé afonso - milho verde.mp3">
            <a:hlinkClick r:id="" action="ppaction://media"/>
          </p:cNvPr>
          <p:cNvPicPr>
            <a:picLocks noRot="1" noChangeAspect="1" noChangeArrowheads="1"/>
          </p:cNvPicPr>
          <p:nvPr>
            <a:audioFile r:link="rId1"/>
          </p:nvPr>
        </p:nvPicPr>
        <p:blipFill>
          <a:blip r:embed="rId8"/>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123" fill="hold"/>
                                        <p:tgtEl>
                                          <p:spTgt spid="6350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350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eaLnBrk="1" fontAlgn="auto" hangingPunct="1">
              <a:spcAft>
                <a:spcPts val="0"/>
              </a:spcAft>
              <a:defRPr/>
            </a:pPr>
            <a:r>
              <a:rPr lang="es-ES" sz="4400" b="1" dirty="0" smtClean="0">
                <a:solidFill>
                  <a:srgbClr val="FFC000"/>
                </a:solidFill>
              </a:rPr>
              <a:t>EL TIRO: </a:t>
            </a:r>
            <a:r>
              <a:rPr lang="es-ES" sz="3200" b="1" dirty="0" smtClean="0">
                <a:solidFill>
                  <a:srgbClr val="FFC000"/>
                </a:solidFill>
              </a:rPr>
              <a:t>Concepto II</a:t>
            </a:r>
            <a:endParaRPr lang="es-ES" sz="3200" b="1" dirty="0">
              <a:solidFill>
                <a:srgbClr val="FFC000"/>
              </a:solidFill>
            </a:endParaRPr>
          </a:p>
        </p:txBody>
      </p:sp>
      <p:sp>
        <p:nvSpPr>
          <p:cNvPr id="29698" name="2 Marcador de contenido"/>
          <p:cNvSpPr>
            <a:spLocks noGrp="1"/>
          </p:cNvSpPr>
          <p:nvPr>
            <p:ph idx="1"/>
          </p:nvPr>
        </p:nvSpPr>
        <p:spPr>
          <a:xfrm>
            <a:off x="457200" y="1882775"/>
            <a:ext cx="8229600" cy="4572000"/>
          </a:xfrm>
        </p:spPr>
        <p:txBody>
          <a:bodyPr/>
          <a:lstStyle/>
          <a:p>
            <a:pPr lvl="1" eaLnBrk="1" hangingPunct="1">
              <a:lnSpc>
                <a:spcPct val="90000"/>
              </a:lnSpc>
              <a:buFont typeface="Wingdings" pitchFamily="2" charset="2"/>
              <a:buChar char="§"/>
            </a:pPr>
            <a:endParaRPr lang="es-ES" sz="2000" smtClean="0">
              <a:solidFill>
                <a:srgbClr val="FFC000"/>
              </a:solidFill>
              <a:latin typeface="Arial Black" pitchFamily="34" charset="0"/>
            </a:endParaRPr>
          </a:p>
          <a:p>
            <a:pPr lvl="1" eaLnBrk="1" hangingPunct="1">
              <a:lnSpc>
                <a:spcPct val="90000"/>
              </a:lnSpc>
              <a:buFont typeface="Wingdings" pitchFamily="2" charset="2"/>
              <a:buChar char="§"/>
            </a:pPr>
            <a:endParaRPr lang="es-ES" sz="2000" smtClean="0">
              <a:solidFill>
                <a:srgbClr val="FFC000"/>
              </a:solidFill>
              <a:latin typeface="Arial Black" pitchFamily="34" charset="0"/>
            </a:endParaRPr>
          </a:p>
          <a:p>
            <a:pPr lvl="1" eaLnBrk="1" hangingPunct="1">
              <a:lnSpc>
                <a:spcPct val="90000"/>
              </a:lnSpc>
              <a:buFont typeface="Wingdings" pitchFamily="2" charset="2"/>
              <a:buChar char="§"/>
            </a:pPr>
            <a:r>
              <a:rPr lang="es-ES" sz="2000" smtClean="0">
                <a:solidFill>
                  <a:srgbClr val="FFC000"/>
                </a:solidFill>
                <a:latin typeface="Arial Black" pitchFamily="34" charset="0"/>
              </a:rPr>
              <a:t> Los pies y cabeza son donde están las superficies más utilizadas.</a:t>
            </a:r>
          </a:p>
          <a:p>
            <a:pPr lvl="1" eaLnBrk="1" hangingPunct="1">
              <a:lnSpc>
                <a:spcPct val="90000"/>
              </a:lnSpc>
              <a:buFont typeface="Wingdings" pitchFamily="2" charset="2"/>
              <a:buChar char="§"/>
            </a:pPr>
            <a:endParaRPr lang="es-ES" sz="2000" smtClean="0">
              <a:solidFill>
                <a:srgbClr val="FFC000"/>
              </a:solidFill>
              <a:latin typeface="Arial Black" pitchFamily="34" charset="0"/>
            </a:endParaRPr>
          </a:p>
          <a:p>
            <a:pPr lvl="1" eaLnBrk="1" hangingPunct="1">
              <a:buFont typeface="Wingdings" pitchFamily="2" charset="2"/>
              <a:buChar char="§"/>
            </a:pPr>
            <a:r>
              <a:rPr lang="es-ES" sz="2000" b="1" smtClean="0">
                <a:solidFill>
                  <a:srgbClr val="FFC000"/>
                </a:solidFill>
                <a:latin typeface="Arial Black" pitchFamily="34" charset="0"/>
              </a:rPr>
              <a:t>Las maniobras que se realizan al finalizar cualquier jugada se hacen con el fin de lanzar el balón sobre la portería adversaria.</a:t>
            </a:r>
          </a:p>
          <a:p>
            <a:pPr lvl="1" eaLnBrk="1" hangingPunct="1">
              <a:buFont typeface="Wingdings" pitchFamily="2" charset="2"/>
              <a:buChar char="§"/>
            </a:pPr>
            <a:endParaRPr lang="es-ES" sz="2000" b="1" smtClean="0">
              <a:solidFill>
                <a:srgbClr val="FFC000"/>
              </a:solidFill>
              <a:latin typeface="Arial Black" pitchFamily="34" charset="0"/>
            </a:endParaRPr>
          </a:p>
          <a:p>
            <a:pPr lvl="1" eaLnBrk="1" hangingPunct="1">
              <a:buFont typeface="Wingdings" pitchFamily="2" charset="2"/>
              <a:buChar char="§"/>
            </a:pPr>
            <a:r>
              <a:rPr lang="es-ES" sz="2000" b="1" smtClean="0">
                <a:solidFill>
                  <a:srgbClr val="FFC000"/>
                </a:solidFill>
                <a:latin typeface="Arial Black" pitchFamily="34" charset="0"/>
              </a:rPr>
              <a:t>El tiro a portería debe ser preciso, espontáneo y potente, condicionado siempre por la distancia con respecto a la portería.</a:t>
            </a:r>
            <a:endParaRPr lang="es-ES" smtClean="0"/>
          </a:p>
        </p:txBody>
      </p:sp>
      <p:pic>
        <p:nvPicPr>
          <p:cNvPr id="27652" name="03 - de não saber ser loucura.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6549" fill="hold"/>
                                        <p:tgtEl>
                                          <p:spTgt spid="276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765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000"/>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66562" name="Rectangle 31"/>
          <p:cNvSpPr>
            <a:spLocks noChangeArrowheads="1"/>
          </p:cNvSpPr>
          <p:nvPr/>
        </p:nvSpPr>
        <p:spPr bwMode="auto">
          <a:xfrm flipH="1">
            <a:off x="3124200" y="2071688"/>
            <a:ext cx="4305300" cy="3719512"/>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sp>
        <p:nvSpPr>
          <p:cNvPr id="2" name="1 Título"/>
          <p:cNvSpPr>
            <a:spLocks noGrp="1"/>
          </p:cNvSpPr>
          <p:nvPr>
            <p:ph type="title"/>
          </p:nvPr>
        </p:nvSpPr>
        <p:spPr/>
        <p:txBody>
          <a:bodyPr>
            <a:noAutofit/>
          </a:bodyPr>
          <a:lstStyle/>
          <a:p>
            <a:pPr marL="484632" indent="0" eaLnBrk="1" fontAlgn="auto" hangingPunct="1">
              <a:spcAft>
                <a:spcPts val="0"/>
              </a:spcAft>
              <a:defRPr/>
            </a:pPr>
            <a:r>
              <a:rPr lang="es-ES" sz="320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Partidillo con porterías muy cerca para que se generen muchos tiros</a:t>
            </a:r>
            <a:endParaRPr lang="es-ES" sz="320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
        <p:nvSpPr>
          <p:cNvPr id="3" name="2 Marcador de contenido"/>
          <p:cNvSpPr>
            <a:spLocks noGrp="1"/>
          </p:cNvSpPr>
          <p:nvPr>
            <p:ph idx="1"/>
          </p:nvPr>
        </p:nvSpPr>
        <p:spPr>
          <a:xfrm>
            <a:off x="1143000" y="1571625"/>
            <a:ext cx="7215188" cy="4883150"/>
          </a:xfrm>
        </p:spPr>
        <p:style>
          <a:lnRef idx="2">
            <a:schemeClr val="accent4"/>
          </a:lnRef>
          <a:fillRef idx="1">
            <a:schemeClr val="lt1"/>
          </a:fillRef>
          <a:effectRef idx="0">
            <a:schemeClr val="accent4"/>
          </a:effectRef>
          <a:fontRef idx="minor">
            <a:schemeClr val="dk1"/>
          </a:fontRef>
        </p:style>
        <p:txBody>
          <a:bodyPr>
            <a:normAutofit/>
          </a:bodyPr>
          <a:lstStyle/>
          <a:p>
            <a:pPr marL="448056" indent="-384048" eaLnBrk="1" fontAlgn="auto" hangingPunct="1">
              <a:spcAft>
                <a:spcPts val="0"/>
              </a:spcAft>
              <a:buFont typeface="Wingdings 2"/>
              <a:buNone/>
              <a:defRPr/>
            </a:pPr>
            <a:endParaRPr lang="es-ES" dirty="0"/>
          </a:p>
        </p:txBody>
      </p:sp>
      <p:sp>
        <p:nvSpPr>
          <p:cNvPr id="66565" name="Oval 30"/>
          <p:cNvSpPr>
            <a:spLocks noChangeArrowheads="1"/>
          </p:cNvSpPr>
          <p:nvPr/>
        </p:nvSpPr>
        <p:spPr bwMode="auto">
          <a:xfrm>
            <a:off x="1828800" y="2743200"/>
            <a:ext cx="1600200" cy="2328863"/>
          </a:xfrm>
          <a:prstGeom prst="ellipse">
            <a:avLst/>
          </a:prstGeom>
          <a:solidFill>
            <a:srgbClr val="92D050"/>
          </a:solidFill>
          <a:ln w="12700">
            <a:solidFill>
              <a:schemeClr val="tx1"/>
            </a:solidFill>
            <a:round/>
            <a:headEnd/>
            <a:tailEnd/>
          </a:ln>
        </p:spPr>
        <p:txBody>
          <a:bodyPr wrap="none" anchor="ctr"/>
          <a:lstStyle/>
          <a:p>
            <a:pPr algn="ctr" eaLnBrk="0" hangingPunct="0"/>
            <a:endParaRPr lang="es-ES_tradnl" sz="2400">
              <a:latin typeface="Times New Roman" pitchFamily="18" charset="0"/>
            </a:endParaRPr>
          </a:p>
        </p:txBody>
      </p:sp>
      <p:sp>
        <p:nvSpPr>
          <p:cNvPr id="66566" name="Rectangle 31"/>
          <p:cNvSpPr>
            <a:spLocks noChangeArrowheads="1"/>
          </p:cNvSpPr>
          <p:nvPr/>
        </p:nvSpPr>
        <p:spPr bwMode="auto">
          <a:xfrm>
            <a:off x="1143000" y="1571625"/>
            <a:ext cx="7215188" cy="4857750"/>
          </a:xfrm>
          <a:prstGeom prst="rect">
            <a:avLst/>
          </a:prstGeom>
          <a:solidFill>
            <a:srgbClr val="92D050"/>
          </a:solidFill>
          <a:ln w="12700">
            <a:noFill/>
            <a:miter lim="800000"/>
            <a:headEnd/>
            <a:tailEnd/>
          </a:ln>
        </p:spPr>
        <p:txBody>
          <a:bodyPr wrap="none" anchor="ctr"/>
          <a:lstStyle/>
          <a:p>
            <a:endParaRPr lang="es-AR">
              <a:latin typeface="Century Gothic" pitchFamily="34" charset="0"/>
            </a:endParaRPr>
          </a:p>
        </p:txBody>
      </p:sp>
      <p:sp>
        <p:nvSpPr>
          <p:cNvPr id="66567" name="Rectangle 32"/>
          <p:cNvSpPr>
            <a:spLocks noChangeArrowheads="1"/>
          </p:cNvSpPr>
          <p:nvPr/>
        </p:nvSpPr>
        <p:spPr bwMode="auto">
          <a:xfrm>
            <a:off x="1143000" y="3214688"/>
            <a:ext cx="785813" cy="1500187"/>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sp>
        <p:nvSpPr>
          <p:cNvPr id="66568" name="Rectangle 33"/>
          <p:cNvSpPr>
            <a:spLocks noChangeArrowheads="1"/>
          </p:cNvSpPr>
          <p:nvPr/>
        </p:nvSpPr>
        <p:spPr bwMode="auto">
          <a:xfrm flipH="1">
            <a:off x="1143000" y="3581400"/>
            <a:ext cx="46038" cy="762000"/>
          </a:xfrm>
          <a:prstGeom prst="rect">
            <a:avLst/>
          </a:prstGeom>
          <a:solidFill>
            <a:schemeClr val="bg1"/>
          </a:solidFill>
          <a:ln w="12700">
            <a:solidFill>
              <a:schemeClr val="tx1"/>
            </a:solidFill>
            <a:miter lim="800000"/>
            <a:headEnd/>
            <a:tailEnd/>
          </a:ln>
        </p:spPr>
        <p:txBody>
          <a:bodyPr wrap="none" anchor="ctr"/>
          <a:lstStyle/>
          <a:p>
            <a:endParaRPr lang="es-AR">
              <a:latin typeface="Century Gothic" pitchFamily="34" charset="0"/>
            </a:endParaRPr>
          </a:p>
        </p:txBody>
      </p:sp>
      <p:pic>
        <p:nvPicPr>
          <p:cNvPr id="66569" name="Picture 21" descr="futnar4"/>
          <p:cNvPicPr>
            <a:picLocks noChangeAspect="1" noChangeArrowheads="1"/>
          </p:cNvPicPr>
          <p:nvPr/>
        </p:nvPicPr>
        <p:blipFill>
          <a:blip r:embed="rId4"/>
          <a:srcRect/>
          <a:stretch>
            <a:fillRect/>
          </a:stretch>
        </p:blipFill>
        <p:spPr bwMode="auto">
          <a:xfrm rot="2594581" flipH="1">
            <a:off x="2860675" y="3773488"/>
            <a:ext cx="401638" cy="584200"/>
          </a:xfrm>
          <a:prstGeom prst="rect">
            <a:avLst/>
          </a:prstGeom>
          <a:noFill/>
          <a:ln w="9525">
            <a:noFill/>
            <a:miter lim="800000"/>
            <a:headEnd/>
            <a:tailEnd/>
          </a:ln>
        </p:spPr>
      </p:pic>
      <p:pic>
        <p:nvPicPr>
          <p:cNvPr id="66570" name="Picture 19" descr="futb2"/>
          <p:cNvPicPr>
            <a:picLocks noChangeAspect="1" noChangeArrowheads="1"/>
          </p:cNvPicPr>
          <p:nvPr/>
        </p:nvPicPr>
        <p:blipFill>
          <a:blip r:embed="rId5"/>
          <a:srcRect/>
          <a:stretch>
            <a:fillRect/>
          </a:stretch>
        </p:blipFill>
        <p:spPr bwMode="auto">
          <a:xfrm rot="2586336" flipH="1">
            <a:off x="3760788" y="2711450"/>
            <a:ext cx="295275" cy="419100"/>
          </a:xfrm>
          <a:prstGeom prst="rect">
            <a:avLst/>
          </a:prstGeom>
          <a:noFill/>
          <a:ln w="9525">
            <a:noFill/>
            <a:miter lim="800000"/>
            <a:headEnd/>
            <a:tailEnd/>
          </a:ln>
        </p:spPr>
      </p:pic>
      <p:pic>
        <p:nvPicPr>
          <p:cNvPr id="66571" name="Picture 19" descr="futb2"/>
          <p:cNvPicPr>
            <a:picLocks noChangeAspect="1" noChangeArrowheads="1"/>
          </p:cNvPicPr>
          <p:nvPr/>
        </p:nvPicPr>
        <p:blipFill>
          <a:blip r:embed="rId5"/>
          <a:srcRect/>
          <a:stretch>
            <a:fillRect/>
          </a:stretch>
        </p:blipFill>
        <p:spPr bwMode="auto">
          <a:xfrm rot="2586336" flipH="1">
            <a:off x="3740150" y="3727450"/>
            <a:ext cx="354013" cy="381000"/>
          </a:xfrm>
          <a:prstGeom prst="rect">
            <a:avLst/>
          </a:prstGeom>
          <a:noFill/>
          <a:ln w="9525">
            <a:noFill/>
            <a:miter lim="800000"/>
            <a:headEnd/>
            <a:tailEnd/>
          </a:ln>
        </p:spPr>
      </p:pic>
      <p:pic>
        <p:nvPicPr>
          <p:cNvPr id="66572" name="Picture 23" descr="futna3"/>
          <p:cNvPicPr>
            <a:picLocks noChangeAspect="1" noChangeArrowheads="1"/>
          </p:cNvPicPr>
          <p:nvPr/>
        </p:nvPicPr>
        <p:blipFill>
          <a:blip r:embed="rId6">
            <a:grayscl/>
          </a:blip>
          <a:srcRect/>
          <a:stretch>
            <a:fillRect/>
          </a:stretch>
        </p:blipFill>
        <p:spPr bwMode="auto">
          <a:xfrm>
            <a:off x="1143000" y="3857625"/>
            <a:ext cx="407988" cy="450850"/>
          </a:xfrm>
          <a:prstGeom prst="rect">
            <a:avLst/>
          </a:prstGeom>
          <a:noFill/>
          <a:ln w="9525">
            <a:noFill/>
            <a:miter lim="800000"/>
            <a:headEnd/>
            <a:tailEnd/>
          </a:ln>
        </p:spPr>
      </p:pic>
      <p:sp>
        <p:nvSpPr>
          <p:cNvPr id="66573" name="Rectangle 32"/>
          <p:cNvSpPr>
            <a:spLocks noChangeArrowheads="1"/>
          </p:cNvSpPr>
          <p:nvPr/>
        </p:nvSpPr>
        <p:spPr bwMode="auto">
          <a:xfrm>
            <a:off x="2786063" y="2500313"/>
            <a:ext cx="1643062" cy="2857500"/>
          </a:xfrm>
          <a:prstGeom prst="rect">
            <a:avLst/>
          </a:prstGeom>
          <a:solidFill>
            <a:srgbClr val="92D050"/>
          </a:solidFill>
          <a:ln w="12700">
            <a:solidFill>
              <a:schemeClr val="tx1"/>
            </a:solidFill>
            <a:miter lim="800000"/>
            <a:headEnd/>
            <a:tailEnd/>
          </a:ln>
        </p:spPr>
        <p:txBody>
          <a:bodyPr wrap="none" anchor="ctr"/>
          <a:lstStyle/>
          <a:p>
            <a:endParaRPr lang="es-AR">
              <a:latin typeface="Century Gothic" pitchFamily="34" charset="0"/>
            </a:endParaRPr>
          </a:p>
        </p:txBody>
      </p:sp>
      <p:sp>
        <p:nvSpPr>
          <p:cNvPr id="66574" name="Rectangle 33"/>
          <p:cNvSpPr>
            <a:spLocks noChangeArrowheads="1"/>
          </p:cNvSpPr>
          <p:nvPr/>
        </p:nvSpPr>
        <p:spPr bwMode="auto">
          <a:xfrm flipH="1">
            <a:off x="4403725" y="3581400"/>
            <a:ext cx="46038" cy="762000"/>
          </a:xfrm>
          <a:prstGeom prst="rect">
            <a:avLst/>
          </a:prstGeom>
          <a:solidFill>
            <a:schemeClr val="bg1"/>
          </a:solidFill>
          <a:ln w="12700">
            <a:solidFill>
              <a:schemeClr val="tx1"/>
            </a:solidFill>
            <a:miter lim="800000"/>
            <a:headEnd/>
            <a:tailEnd/>
          </a:ln>
        </p:spPr>
        <p:txBody>
          <a:bodyPr wrap="none" anchor="ctr"/>
          <a:lstStyle/>
          <a:p>
            <a:endParaRPr lang="es-AR">
              <a:latin typeface="Century Gothic" pitchFamily="34" charset="0"/>
            </a:endParaRPr>
          </a:p>
        </p:txBody>
      </p:sp>
      <p:pic>
        <p:nvPicPr>
          <p:cNvPr id="66575" name="Picture 19" descr="futb2"/>
          <p:cNvPicPr>
            <a:picLocks noChangeAspect="1" noChangeArrowheads="1"/>
          </p:cNvPicPr>
          <p:nvPr/>
        </p:nvPicPr>
        <p:blipFill>
          <a:blip r:embed="rId5"/>
          <a:srcRect/>
          <a:stretch>
            <a:fillRect/>
          </a:stretch>
        </p:blipFill>
        <p:spPr bwMode="auto">
          <a:xfrm rot="2586336" flipH="1">
            <a:off x="2532063" y="3402013"/>
            <a:ext cx="295275" cy="419100"/>
          </a:xfrm>
          <a:prstGeom prst="rect">
            <a:avLst/>
          </a:prstGeom>
          <a:noFill/>
          <a:ln w="9525">
            <a:noFill/>
            <a:miter lim="800000"/>
            <a:headEnd/>
            <a:tailEnd/>
          </a:ln>
        </p:spPr>
      </p:pic>
      <p:pic>
        <p:nvPicPr>
          <p:cNvPr id="66576" name="Picture 19" descr="futb2"/>
          <p:cNvPicPr>
            <a:picLocks noChangeAspect="1" noChangeArrowheads="1"/>
          </p:cNvPicPr>
          <p:nvPr/>
        </p:nvPicPr>
        <p:blipFill>
          <a:blip r:embed="rId5"/>
          <a:srcRect/>
          <a:stretch>
            <a:fillRect/>
          </a:stretch>
        </p:blipFill>
        <p:spPr bwMode="auto">
          <a:xfrm rot="2586336" flipH="1">
            <a:off x="3440113" y="3784600"/>
            <a:ext cx="354012" cy="381000"/>
          </a:xfrm>
          <a:prstGeom prst="rect">
            <a:avLst/>
          </a:prstGeom>
          <a:noFill/>
          <a:ln w="9525">
            <a:noFill/>
            <a:miter lim="800000"/>
            <a:headEnd/>
            <a:tailEnd/>
          </a:ln>
        </p:spPr>
      </p:pic>
      <p:pic>
        <p:nvPicPr>
          <p:cNvPr id="66577" name="Picture 19" descr="futb2"/>
          <p:cNvPicPr>
            <a:picLocks noChangeAspect="1" noChangeArrowheads="1"/>
          </p:cNvPicPr>
          <p:nvPr/>
        </p:nvPicPr>
        <p:blipFill>
          <a:blip r:embed="rId5"/>
          <a:srcRect/>
          <a:stretch>
            <a:fillRect/>
          </a:stretch>
        </p:blipFill>
        <p:spPr bwMode="auto">
          <a:xfrm rot="2586336" flipH="1">
            <a:off x="3511550" y="4489450"/>
            <a:ext cx="354013" cy="381000"/>
          </a:xfrm>
          <a:prstGeom prst="rect">
            <a:avLst/>
          </a:prstGeom>
          <a:noFill/>
          <a:ln w="9525">
            <a:noFill/>
            <a:miter lim="800000"/>
            <a:headEnd/>
            <a:tailEnd/>
          </a:ln>
        </p:spPr>
      </p:pic>
      <p:pic>
        <p:nvPicPr>
          <p:cNvPr id="66578" name="Picture 23" descr="futna3"/>
          <p:cNvPicPr>
            <a:picLocks noChangeAspect="1" noChangeArrowheads="1"/>
          </p:cNvPicPr>
          <p:nvPr/>
        </p:nvPicPr>
        <p:blipFill>
          <a:blip r:embed="rId7">
            <a:grayscl/>
          </a:blip>
          <a:srcRect/>
          <a:stretch>
            <a:fillRect/>
          </a:stretch>
        </p:blipFill>
        <p:spPr bwMode="auto">
          <a:xfrm>
            <a:off x="4214813" y="3786188"/>
            <a:ext cx="381000" cy="450850"/>
          </a:xfrm>
          <a:prstGeom prst="rect">
            <a:avLst/>
          </a:prstGeom>
          <a:noFill/>
          <a:ln w="9525">
            <a:noFill/>
            <a:miter lim="800000"/>
            <a:headEnd/>
            <a:tailEnd/>
          </a:ln>
        </p:spPr>
      </p:pic>
      <p:pic>
        <p:nvPicPr>
          <p:cNvPr id="66579" name="Picture 19" descr="futb2"/>
          <p:cNvPicPr>
            <a:picLocks noChangeAspect="1" noChangeArrowheads="1"/>
          </p:cNvPicPr>
          <p:nvPr/>
        </p:nvPicPr>
        <p:blipFill>
          <a:blip r:embed="rId5"/>
          <a:srcRect/>
          <a:stretch>
            <a:fillRect/>
          </a:stretch>
        </p:blipFill>
        <p:spPr bwMode="auto">
          <a:xfrm rot="2586336" flipH="1">
            <a:off x="2460625" y="4116388"/>
            <a:ext cx="295275" cy="419100"/>
          </a:xfrm>
          <a:prstGeom prst="rect">
            <a:avLst/>
          </a:prstGeom>
          <a:noFill/>
          <a:ln w="9525">
            <a:noFill/>
            <a:miter lim="800000"/>
            <a:headEnd/>
            <a:tailEnd/>
          </a:ln>
        </p:spPr>
      </p:pic>
      <p:pic>
        <p:nvPicPr>
          <p:cNvPr id="66580" name="Picture 19" descr="futb2"/>
          <p:cNvPicPr>
            <a:picLocks noChangeAspect="1" noChangeArrowheads="1"/>
          </p:cNvPicPr>
          <p:nvPr/>
        </p:nvPicPr>
        <p:blipFill>
          <a:blip r:embed="rId5"/>
          <a:srcRect/>
          <a:stretch>
            <a:fillRect/>
          </a:stretch>
        </p:blipFill>
        <p:spPr bwMode="auto">
          <a:xfrm rot="2586336" flipH="1">
            <a:off x="3684588" y="3321050"/>
            <a:ext cx="295275" cy="419100"/>
          </a:xfrm>
          <a:prstGeom prst="rect">
            <a:avLst/>
          </a:prstGeom>
          <a:noFill/>
          <a:ln w="9525">
            <a:noFill/>
            <a:miter lim="800000"/>
            <a:headEnd/>
            <a:tailEnd/>
          </a:ln>
        </p:spPr>
      </p:pic>
      <p:cxnSp>
        <p:nvCxnSpPr>
          <p:cNvPr id="28" name="27 Conector recto"/>
          <p:cNvCxnSpPr/>
          <p:nvPr/>
        </p:nvCxnSpPr>
        <p:spPr>
          <a:xfrm rot="5400000" flipH="1" flipV="1">
            <a:off x="3001169" y="3928269"/>
            <a:ext cx="28575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1143000" y="2500313"/>
            <a:ext cx="164306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1143000" y="5357813"/>
            <a:ext cx="164306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a:off x="1355725" y="3929063"/>
            <a:ext cx="28590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41 Arco"/>
          <p:cNvSpPr/>
          <p:nvPr/>
        </p:nvSpPr>
        <p:spPr>
          <a:xfrm>
            <a:off x="1428750" y="2643188"/>
            <a:ext cx="1714500" cy="2500312"/>
          </a:xfrm>
          <a:prstGeom prst="arc">
            <a:avLst>
              <a:gd name="adj1" fmla="val 17723288"/>
              <a:gd name="adj2" fmla="val 382783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dirty="0"/>
          </a:p>
        </p:txBody>
      </p:sp>
      <p:sp>
        <p:nvSpPr>
          <p:cNvPr id="51" name="50 Elipse"/>
          <p:cNvSpPr/>
          <p:nvPr/>
        </p:nvSpPr>
        <p:spPr>
          <a:xfrm>
            <a:off x="6286500" y="3071813"/>
            <a:ext cx="1714500" cy="17145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cxnSp>
        <p:nvCxnSpPr>
          <p:cNvPr id="55" name="54 Conector recto"/>
          <p:cNvCxnSpPr/>
          <p:nvPr/>
        </p:nvCxnSpPr>
        <p:spPr>
          <a:xfrm rot="5400000" flipH="1" flipV="1">
            <a:off x="4643438" y="4000500"/>
            <a:ext cx="48593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6588" name="Picture 2" descr="C:\Archivos de programa\Microsoft Office\MEDIA\CAGCAT10\j0299763.wmf"/>
          <p:cNvPicPr>
            <a:picLocks noChangeAspect="1" noChangeArrowheads="1"/>
          </p:cNvPicPr>
          <p:nvPr/>
        </p:nvPicPr>
        <p:blipFill>
          <a:blip r:embed="rId8"/>
          <a:srcRect/>
          <a:stretch>
            <a:fillRect/>
          </a:stretch>
        </p:blipFill>
        <p:spPr bwMode="auto">
          <a:xfrm>
            <a:off x="3500438" y="3429000"/>
            <a:ext cx="214312" cy="150813"/>
          </a:xfrm>
          <a:prstGeom prst="rect">
            <a:avLst/>
          </a:prstGeom>
          <a:noFill/>
          <a:ln w="9525">
            <a:noFill/>
            <a:miter lim="800000"/>
            <a:headEnd/>
            <a:tailEnd/>
          </a:ln>
        </p:spPr>
      </p:pic>
      <p:sp>
        <p:nvSpPr>
          <p:cNvPr id="58" name="57 Conector"/>
          <p:cNvSpPr/>
          <p:nvPr/>
        </p:nvSpPr>
        <p:spPr>
          <a:xfrm>
            <a:off x="1428750" y="4143375"/>
            <a:ext cx="142875" cy="142875"/>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1" name="60 Conector"/>
          <p:cNvSpPr/>
          <p:nvPr/>
        </p:nvSpPr>
        <p:spPr>
          <a:xfrm>
            <a:off x="5357813" y="2857500"/>
            <a:ext cx="214312" cy="28575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6591" name="Picture 21" descr="futnar4"/>
          <p:cNvPicPr>
            <a:picLocks noChangeAspect="1" noChangeArrowheads="1"/>
          </p:cNvPicPr>
          <p:nvPr/>
        </p:nvPicPr>
        <p:blipFill>
          <a:blip r:embed="rId4"/>
          <a:srcRect/>
          <a:stretch>
            <a:fillRect/>
          </a:stretch>
        </p:blipFill>
        <p:spPr bwMode="auto">
          <a:xfrm rot="2594581" flipH="1">
            <a:off x="2019300" y="2695575"/>
            <a:ext cx="573088" cy="669925"/>
          </a:xfrm>
          <a:prstGeom prst="rect">
            <a:avLst/>
          </a:prstGeom>
          <a:noFill/>
          <a:ln w="9525">
            <a:noFill/>
            <a:miter lim="800000"/>
            <a:headEnd/>
            <a:tailEnd/>
          </a:ln>
        </p:spPr>
      </p:pic>
      <p:sp>
        <p:nvSpPr>
          <p:cNvPr id="63" name="62 Conector"/>
          <p:cNvSpPr/>
          <p:nvPr/>
        </p:nvSpPr>
        <p:spPr>
          <a:xfrm>
            <a:off x="2214563" y="3155950"/>
            <a:ext cx="301625" cy="20161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6593" name="Picture 21" descr="futnar4"/>
          <p:cNvPicPr>
            <a:picLocks noChangeAspect="1" noChangeArrowheads="1"/>
          </p:cNvPicPr>
          <p:nvPr/>
        </p:nvPicPr>
        <p:blipFill>
          <a:blip r:embed="rId4"/>
          <a:srcRect/>
          <a:stretch>
            <a:fillRect/>
          </a:stretch>
        </p:blipFill>
        <p:spPr bwMode="auto">
          <a:xfrm rot="2594581" flipH="1">
            <a:off x="2936875" y="2676525"/>
            <a:ext cx="573088" cy="669925"/>
          </a:xfrm>
          <a:prstGeom prst="rect">
            <a:avLst/>
          </a:prstGeom>
          <a:noFill/>
          <a:ln w="9525">
            <a:noFill/>
            <a:miter lim="800000"/>
            <a:headEnd/>
            <a:tailEnd/>
          </a:ln>
        </p:spPr>
      </p:pic>
      <p:sp>
        <p:nvSpPr>
          <p:cNvPr id="65" name="64 Conector"/>
          <p:cNvSpPr/>
          <p:nvPr/>
        </p:nvSpPr>
        <p:spPr>
          <a:xfrm>
            <a:off x="3132138" y="3136900"/>
            <a:ext cx="301625" cy="20161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6595" name="Picture 21" descr="futnar4"/>
          <p:cNvPicPr>
            <a:picLocks noChangeAspect="1" noChangeArrowheads="1"/>
          </p:cNvPicPr>
          <p:nvPr/>
        </p:nvPicPr>
        <p:blipFill>
          <a:blip r:embed="rId4"/>
          <a:srcRect/>
          <a:stretch>
            <a:fillRect/>
          </a:stretch>
        </p:blipFill>
        <p:spPr bwMode="auto">
          <a:xfrm rot="2594581" flipH="1">
            <a:off x="2865438" y="4033838"/>
            <a:ext cx="573087" cy="669925"/>
          </a:xfrm>
          <a:prstGeom prst="rect">
            <a:avLst/>
          </a:prstGeom>
          <a:noFill/>
          <a:ln w="9525">
            <a:noFill/>
            <a:miter lim="800000"/>
            <a:headEnd/>
            <a:tailEnd/>
          </a:ln>
        </p:spPr>
      </p:pic>
      <p:sp>
        <p:nvSpPr>
          <p:cNvPr id="67" name="66 Conector"/>
          <p:cNvSpPr/>
          <p:nvPr/>
        </p:nvSpPr>
        <p:spPr>
          <a:xfrm>
            <a:off x="3060700" y="4494213"/>
            <a:ext cx="301625" cy="201612"/>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6597" name="Picture 21" descr="futnar4"/>
          <p:cNvPicPr>
            <a:picLocks noChangeAspect="1" noChangeArrowheads="1"/>
          </p:cNvPicPr>
          <p:nvPr/>
        </p:nvPicPr>
        <p:blipFill>
          <a:blip r:embed="rId4"/>
          <a:srcRect/>
          <a:stretch>
            <a:fillRect/>
          </a:stretch>
        </p:blipFill>
        <p:spPr bwMode="auto">
          <a:xfrm rot="1638721" flipH="1">
            <a:off x="2084388" y="4229100"/>
            <a:ext cx="349250" cy="581025"/>
          </a:xfrm>
          <a:prstGeom prst="rect">
            <a:avLst/>
          </a:prstGeom>
          <a:noFill/>
          <a:ln w="9525">
            <a:noFill/>
            <a:miter lim="800000"/>
            <a:headEnd/>
            <a:tailEnd/>
          </a:ln>
        </p:spPr>
      </p:pic>
      <p:sp>
        <p:nvSpPr>
          <p:cNvPr id="69" name="68 Conector"/>
          <p:cNvSpPr/>
          <p:nvPr/>
        </p:nvSpPr>
        <p:spPr>
          <a:xfrm>
            <a:off x="1989138" y="4708525"/>
            <a:ext cx="301625" cy="20161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6599" name="Picture 21" descr="futnar4"/>
          <p:cNvPicPr>
            <a:picLocks noChangeAspect="1" noChangeArrowheads="1"/>
          </p:cNvPicPr>
          <p:nvPr/>
        </p:nvPicPr>
        <p:blipFill>
          <a:blip r:embed="rId4"/>
          <a:srcRect/>
          <a:stretch>
            <a:fillRect/>
          </a:stretch>
        </p:blipFill>
        <p:spPr bwMode="auto">
          <a:xfrm rot="2594581" flipH="1">
            <a:off x="1793875" y="3462338"/>
            <a:ext cx="573088" cy="669925"/>
          </a:xfrm>
          <a:prstGeom prst="rect">
            <a:avLst/>
          </a:prstGeom>
          <a:noFill/>
          <a:ln w="9525">
            <a:noFill/>
            <a:miter lim="800000"/>
            <a:headEnd/>
            <a:tailEnd/>
          </a:ln>
        </p:spPr>
      </p:pic>
      <p:sp>
        <p:nvSpPr>
          <p:cNvPr id="71" name="70 Conector"/>
          <p:cNvSpPr/>
          <p:nvPr/>
        </p:nvSpPr>
        <p:spPr>
          <a:xfrm>
            <a:off x="1989138" y="3922713"/>
            <a:ext cx="301625" cy="201612"/>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2" name="71 Conector"/>
          <p:cNvSpPr/>
          <p:nvPr/>
        </p:nvSpPr>
        <p:spPr>
          <a:xfrm flipH="1">
            <a:off x="4143375" y="4071938"/>
            <a:ext cx="198438" cy="220662"/>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3" name="72 Conector"/>
          <p:cNvSpPr/>
          <p:nvPr/>
        </p:nvSpPr>
        <p:spPr>
          <a:xfrm flipH="1">
            <a:off x="3357563" y="3857625"/>
            <a:ext cx="198437" cy="22066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4" name="73 Conector"/>
          <p:cNvSpPr/>
          <p:nvPr/>
        </p:nvSpPr>
        <p:spPr>
          <a:xfrm flipH="1">
            <a:off x="3357563" y="4572000"/>
            <a:ext cx="198437" cy="22066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5" name="74 Conector"/>
          <p:cNvSpPr/>
          <p:nvPr/>
        </p:nvSpPr>
        <p:spPr>
          <a:xfrm>
            <a:off x="2454275" y="3571875"/>
            <a:ext cx="117475" cy="142875"/>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6" name="75 Conector"/>
          <p:cNvSpPr/>
          <p:nvPr/>
        </p:nvSpPr>
        <p:spPr>
          <a:xfrm flipH="1">
            <a:off x="2214563" y="4572000"/>
            <a:ext cx="198437" cy="220663"/>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64559" name="mariza - 15 desejos vãos (live)(6).mp3">
            <a:hlinkClick r:id="" action="ppaction://media"/>
          </p:cNvPr>
          <p:cNvPicPr>
            <a:picLocks noRot="1" noChangeAspect="1" noChangeArrowheads="1"/>
          </p:cNvPicPr>
          <p:nvPr>
            <a:audioFile r:link="rId1"/>
          </p:nvPr>
        </p:nvPicPr>
        <p:blipFill>
          <a:blip r:embed="rId9"/>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4173" fill="hold"/>
                                        <p:tgtEl>
                                          <p:spTgt spid="6455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4559"/>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18366"/>
          </a:xfrm>
        </p:spPr>
        <p:txBody>
          <a:bodyPr/>
          <a:lstStyle/>
          <a:p>
            <a:pPr marL="484632" indent="0" eaLnBrk="1" fontAlgn="auto" hangingPunct="1">
              <a:spcAft>
                <a:spcPts val="0"/>
              </a:spcAft>
              <a:defRPr/>
            </a:pPr>
            <a:r>
              <a:rPr lang="es-ES" sz="3200" dirty="0" smtClean="0">
                <a:solidFill>
                  <a:schemeClr val="accent1">
                    <a:tint val="83000"/>
                    <a:satMod val="150000"/>
                  </a:schemeClr>
                </a:solidFill>
              </a:rPr>
              <a:t>Remate de cara</a:t>
            </a:r>
            <a:endParaRPr lang="es-ES" sz="3200" dirty="0">
              <a:solidFill>
                <a:schemeClr val="accent1">
                  <a:tint val="83000"/>
                  <a:satMod val="150000"/>
                </a:schemeClr>
              </a:solidFill>
            </a:endParaRPr>
          </a:p>
        </p:txBody>
      </p:sp>
      <p:sp>
        <p:nvSpPr>
          <p:cNvPr id="3" name="2 Marcador de contenido"/>
          <p:cNvSpPr>
            <a:spLocks noGrp="1"/>
          </p:cNvSpPr>
          <p:nvPr>
            <p:ph idx="1"/>
          </p:nvPr>
        </p:nvSpPr>
        <p:spPr>
          <a:xfrm>
            <a:off x="457200" y="1882775"/>
            <a:ext cx="8229600" cy="1046163"/>
          </a:xfrm>
        </p:spPr>
        <p:txBody>
          <a:bodyPr>
            <a:normAutofit fontScale="85000" lnSpcReduction="20000"/>
          </a:bodyPr>
          <a:lstStyle/>
          <a:p>
            <a:pPr marL="448056" indent="-384048" eaLnBrk="1" fontAlgn="auto" hangingPunct="1">
              <a:spcAft>
                <a:spcPts val="0"/>
              </a:spcAft>
              <a:buFont typeface="Wingdings 2"/>
              <a:buNone/>
              <a:defRPr/>
            </a:pPr>
            <a:r>
              <a:rPr lang="es-ES" dirty="0" smtClean="0">
                <a:solidFill>
                  <a:srgbClr val="FFC000"/>
                </a:solidFill>
              </a:rPr>
              <a:t>    El último tipo de tiro, solo para especialistas. Se recomienda mucha concentración y correcta ejecución de esta técnica</a:t>
            </a:r>
            <a:endParaRPr lang="es-ES" dirty="0">
              <a:solidFill>
                <a:srgbClr val="FFC000"/>
              </a:solidFill>
            </a:endParaRPr>
          </a:p>
        </p:txBody>
      </p:sp>
      <p:pic>
        <p:nvPicPr>
          <p:cNvPr id="67587" name="Imagen 7" descr="futbol"/>
          <p:cNvPicPr>
            <a:picLocks noChangeAspect="1" noChangeArrowheads="1"/>
          </p:cNvPicPr>
          <p:nvPr/>
        </p:nvPicPr>
        <p:blipFill>
          <a:blip r:embed="rId4"/>
          <a:srcRect/>
          <a:stretch>
            <a:fillRect/>
          </a:stretch>
        </p:blipFill>
        <p:spPr bwMode="auto">
          <a:xfrm>
            <a:off x="2357438" y="3714750"/>
            <a:ext cx="3848100" cy="2447925"/>
          </a:xfrm>
          <a:prstGeom prst="rect">
            <a:avLst/>
          </a:prstGeom>
          <a:noFill/>
          <a:ln w="9525">
            <a:noFill/>
            <a:miter lim="800000"/>
            <a:headEnd/>
            <a:tailEnd/>
          </a:ln>
        </p:spPr>
      </p:pic>
      <p:pic>
        <p:nvPicPr>
          <p:cNvPr id="65541" name="mariza - 18 Ó gente da minha terra (live).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8444" fill="hold"/>
                                        <p:tgtEl>
                                          <p:spTgt spid="655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554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eaLnBrk="1" fontAlgn="auto" hangingPunct="1">
              <a:spcAft>
                <a:spcPts val="0"/>
              </a:spcAft>
              <a:defRPr/>
            </a:pPr>
            <a:r>
              <a:rPr lang="es-ES" sz="4400" b="1" dirty="0" smtClean="0">
                <a:solidFill>
                  <a:schemeClr val="accent3">
                    <a:lumMod val="60000"/>
                    <a:lumOff val="40000"/>
                  </a:schemeClr>
                </a:solidFill>
              </a:rPr>
              <a:t>La esencia del futbol</a:t>
            </a:r>
            <a:endParaRPr lang="es-ES" dirty="0">
              <a:solidFill>
                <a:schemeClr val="accent1">
                  <a:tint val="83000"/>
                  <a:satMod val="150000"/>
                </a:schemeClr>
              </a:solidFill>
            </a:endParaRPr>
          </a:p>
        </p:txBody>
      </p:sp>
      <p:sp>
        <p:nvSpPr>
          <p:cNvPr id="3" name="2 Marcador de contenido"/>
          <p:cNvSpPr>
            <a:spLocks noGrp="1"/>
          </p:cNvSpPr>
          <p:nvPr>
            <p:ph idx="1"/>
          </p:nvPr>
        </p:nvSpPr>
        <p:spPr>
          <a:xfrm>
            <a:off x="457200" y="1882775"/>
            <a:ext cx="8229600" cy="4572000"/>
          </a:xfrm>
        </p:spPr>
        <p:txBody>
          <a:bodyPr>
            <a:normAutofit/>
          </a:bodyPr>
          <a:lstStyle/>
          <a:p>
            <a:pPr marL="448056" indent="-384048" eaLnBrk="1" fontAlgn="auto" hangingPunct="1">
              <a:spcAft>
                <a:spcPts val="0"/>
              </a:spcAft>
              <a:buFont typeface="Wingdings 2"/>
              <a:buNone/>
              <a:defRPr/>
            </a:pPr>
            <a:r>
              <a:rPr lang="es-ES" sz="3200" dirty="0" smtClean="0">
                <a:solidFill>
                  <a:schemeClr val="accent3">
                    <a:lumMod val="40000"/>
                    <a:lumOff val="60000"/>
                  </a:schemeClr>
                </a:solidFill>
              </a:rPr>
              <a:t>    La esencia del futbol  es el gol.</a:t>
            </a:r>
          </a:p>
          <a:p>
            <a:pPr marL="448056" indent="-384048" eaLnBrk="1" fontAlgn="auto" hangingPunct="1">
              <a:spcAft>
                <a:spcPts val="0"/>
              </a:spcAft>
              <a:buFont typeface="Wingdings 2"/>
              <a:buNone/>
              <a:defRPr/>
            </a:pPr>
            <a:r>
              <a:rPr lang="es-ES" sz="3200" dirty="0" smtClean="0">
                <a:solidFill>
                  <a:schemeClr val="accent3">
                    <a:lumMod val="40000"/>
                    <a:lumOff val="60000"/>
                  </a:schemeClr>
                </a:solidFill>
              </a:rPr>
              <a:t>   “El tiro” es la ejecución más rápida para finalizar las acciones de cara a conseguir gol.</a:t>
            </a:r>
          </a:p>
          <a:p>
            <a:pPr marL="448056" indent="-384048" eaLnBrk="1" fontAlgn="auto" hangingPunct="1">
              <a:spcAft>
                <a:spcPts val="0"/>
              </a:spcAft>
              <a:buFont typeface="Wingdings 2"/>
              <a:buNone/>
              <a:defRPr/>
            </a:pPr>
            <a:r>
              <a:rPr lang="es-ES" sz="3200" dirty="0" smtClean="0">
                <a:solidFill>
                  <a:schemeClr val="accent3">
                    <a:lumMod val="40000"/>
                    <a:lumOff val="60000"/>
                  </a:schemeClr>
                </a:solidFill>
              </a:rPr>
              <a:t> </a:t>
            </a:r>
          </a:p>
          <a:p>
            <a:pPr marL="448056" indent="-384048" eaLnBrk="1" fontAlgn="auto" hangingPunct="1">
              <a:spcAft>
                <a:spcPts val="0"/>
              </a:spcAft>
              <a:buFont typeface="Wingdings 2"/>
              <a:buNone/>
              <a:defRPr/>
            </a:pPr>
            <a:r>
              <a:rPr lang="es-ES" sz="3200" dirty="0" smtClean="0">
                <a:solidFill>
                  <a:schemeClr val="accent3">
                    <a:lumMod val="40000"/>
                    <a:lumOff val="60000"/>
                  </a:schemeClr>
                </a:solidFill>
              </a:rPr>
              <a:t>     “Es la ejecución de la técnica individual de finalización” </a:t>
            </a:r>
          </a:p>
          <a:p>
            <a:pPr marL="448056" indent="-384048" eaLnBrk="1" fontAlgn="auto" hangingPunct="1">
              <a:spcAft>
                <a:spcPts val="0"/>
              </a:spcAft>
              <a:buFont typeface="Wingdings 2"/>
              <a:buNone/>
              <a:defRPr/>
            </a:pPr>
            <a:endParaRPr lang="es-ES" dirty="0"/>
          </a:p>
        </p:txBody>
      </p:sp>
      <p:pic>
        <p:nvPicPr>
          <p:cNvPr id="28676" name="03 - misia - mulher-magoa - fados.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266" fill="hold"/>
                                        <p:tgtEl>
                                          <p:spTgt spid="286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67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eaLnBrk="1" fontAlgn="auto" hangingPunct="1">
              <a:spcAft>
                <a:spcPts val="0"/>
              </a:spcAft>
              <a:defRPr/>
            </a:pPr>
            <a:r>
              <a:rPr lang="es-ES" dirty="0" smtClean="0">
                <a:solidFill>
                  <a:schemeClr val="accent2"/>
                </a:solidFill>
              </a:rPr>
              <a:t>La esencia del futbol II</a:t>
            </a:r>
            <a:endParaRPr lang="es-ES" dirty="0">
              <a:solidFill>
                <a:schemeClr val="accent2"/>
              </a:solidFill>
            </a:endParaRPr>
          </a:p>
        </p:txBody>
      </p:sp>
      <p:sp>
        <p:nvSpPr>
          <p:cNvPr id="3" name="2 Marcador de contenido"/>
          <p:cNvSpPr>
            <a:spLocks noGrp="1"/>
          </p:cNvSpPr>
          <p:nvPr>
            <p:ph idx="1"/>
          </p:nvPr>
        </p:nvSpPr>
        <p:spPr>
          <a:xfrm>
            <a:off x="457200" y="1882775"/>
            <a:ext cx="8229600" cy="4572000"/>
          </a:xfrm>
        </p:spPr>
        <p:txBody>
          <a:bodyPr>
            <a:normAutofit/>
          </a:bodyPr>
          <a:lstStyle/>
          <a:p>
            <a:pPr marL="448056" indent="-384048" eaLnBrk="1" fontAlgn="auto" hangingPunct="1">
              <a:spcAft>
                <a:spcPts val="0"/>
              </a:spcAft>
              <a:buFont typeface="Wingdings 2"/>
              <a:buNone/>
              <a:defRPr/>
            </a:pPr>
            <a:r>
              <a:rPr lang="es-ES" sz="2800" dirty="0" smtClean="0">
                <a:solidFill>
                  <a:schemeClr val="accent3">
                    <a:lumMod val="40000"/>
                    <a:lumOff val="60000"/>
                  </a:schemeClr>
                </a:solidFill>
              </a:rPr>
              <a:t>    Concluimos definiendo el tiro como:</a:t>
            </a:r>
          </a:p>
          <a:p>
            <a:pPr marL="448056" indent="-384048" eaLnBrk="1" fontAlgn="auto" hangingPunct="1">
              <a:spcAft>
                <a:spcPts val="0"/>
              </a:spcAft>
              <a:buFont typeface="Wingdings 2"/>
              <a:buNone/>
              <a:defRPr/>
            </a:pPr>
            <a:r>
              <a:rPr lang="es-ES" sz="2800" dirty="0" smtClean="0">
                <a:solidFill>
                  <a:schemeClr val="accent3">
                    <a:lumMod val="40000"/>
                    <a:lumOff val="60000"/>
                  </a:schemeClr>
                </a:solidFill>
              </a:rPr>
              <a:t>    La acción técnica individual, consistente en el envío consciente del balón sobre la portería contraria para conseguir gol. Es la acción suprema del futbol y el último golpeo de balón que  realiza un atacante sobre la portería adversaria. Para realizar dicha acción técnica, cualquier superficie de contacto es válida si no transgrede las leyes del reglamento.</a:t>
            </a:r>
          </a:p>
          <a:p>
            <a:pPr marL="448056" indent="-384048" eaLnBrk="1" fontAlgn="auto" hangingPunct="1">
              <a:spcAft>
                <a:spcPts val="0"/>
              </a:spcAft>
              <a:buFont typeface="Wingdings 2"/>
              <a:buChar char=""/>
              <a:defRPr/>
            </a:pPr>
            <a:endParaRPr lang="es-ES" dirty="0" smtClean="0"/>
          </a:p>
          <a:p>
            <a:pPr marL="448056" indent="-384048" eaLnBrk="1" fontAlgn="auto" hangingPunct="1">
              <a:spcAft>
                <a:spcPts val="0"/>
              </a:spcAft>
              <a:buFont typeface="Wingdings 2"/>
              <a:buChar char=""/>
              <a:defRPr/>
            </a:pPr>
            <a:endParaRPr lang="es-ES" dirty="0"/>
          </a:p>
        </p:txBody>
      </p:sp>
      <p:pic>
        <p:nvPicPr>
          <p:cNvPr id="29700" name="03 timpanas(2) - copia.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704" fill="hold"/>
                                        <p:tgtEl>
                                          <p:spTgt spid="2970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70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368412"/>
          </a:xfrm>
        </p:spPr>
        <p:txBody>
          <a:bodyPr>
            <a:noAutofit/>
          </a:bodyPr>
          <a:lstStyle/>
          <a:p>
            <a:pPr marL="484632" indent="0" eaLnBrk="1" fontAlgn="auto" hangingPunct="1">
              <a:spcAft>
                <a:spcPts val="0"/>
              </a:spcAft>
              <a:defRPr/>
            </a:pPr>
            <a:r>
              <a:rPr lang="es-ES" sz="3600" b="1" dirty="0" smtClean="0">
                <a:solidFill>
                  <a:schemeClr val="accent1">
                    <a:tint val="83000"/>
                    <a:satMod val="150000"/>
                  </a:schemeClr>
                </a:solidFill>
              </a:rPr>
              <a:t>Situaciones adecuadas para ejecutar un tiro:</a:t>
            </a:r>
            <a:endParaRPr lang="es-ES" sz="3600" b="1" dirty="0">
              <a:solidFill>
                <a:schemeClr val="accent1">
                  <a:tint val="83000"/>
                  <a:satMod val="150000"/>
                </a:schemeClr>
              </a:solidFill>
            </a:endParaRPr>
          </a:p>
        </p:txBody>
      </p:sp>
      <p:sp>
        <p:nvSpPr>
          <p:cNvPr id="3" name="2 Marcador de contenido"/>
          <p:cNvSpPr>
            <a:spLocks noGrp="1"/>
          </p:cNvSpPr>
          <p:nvPr>
            <p:ph idx="1"/>
          </p:nvPr>
        </p:nvSpPr>
        <p:spPr>
          <a:xfrm>
            <a:off x="357188" y="1928813"/>
            <a:ext cx="8572500" cy="4429125"/>
          </a:xfrm>
        </p:spPr>
        <p:txBody>
          <a:bodyPr>
            <a:normAutofit fontScale="92500" lnSpcReduction="20000"/>
          </a:bodyPr>
          <a:lstStyle/>
          <a:p>
            <a:pPr marL="822960" lvl="1" eaLnBrk="1" fontAlgn="auto" hangingPunct="1">
              <a:spcAft>
                <a:spcPts val="0"/>
              </a:spcAft>
              <a:buClr>
                <a:srgbClr val="92D050"/>
              </a:buClr>
              <a:buFont typeface="Wingdings" pitchFamily="2" charset="2"/>
              <a:buChar char="ü"/>
              <a:defRPr/>
            </a:pPr>
            <a:r>
              <a:rPr lang="es-ES" b="1" dirty="0" smtClean="0">
                <a:solidFill>
                  <a:srgbClr val="92D050"/>
                </a:solidFill>
              </a:rPr>
              <a:t>Si superas a un adversario tira a gol antes da ser atacado de nuevo.</a:t>
            </a:r>
          </a:p>
          <a:p>
            <a:pPr marL="822960" lvl="1" eaLnBrk="1" fontAlgn="auto" hangingPunct="1">
              <a:spcAft>
                <a:spcPts val="0"/>
              </a:spcAft>
              <a:buClr>
                <a:srgbClr val="92D050"/>
              </a:buClr>
              <a:buFont typeface="Wingdings" pitchFamily="2" charset="2"/>
              <a:buChar char="ü"/>
              <a:defRPr/>
            </a:pPr>
            <a:endParaRPr lang="es-ES" b="1" dirty="0" smtClean="0">
              <a:solidFill>
                <a:srgbClr val="92D050"/>
              </a:solidFill>
            </a:endParaRPr>
          </a:p>
          <a:p>
            <a:pPr marL="822960" lvl="1" eaLnBrk="1" fontAlgn="auto" hangingPunct="1">
              <a:spcAft>
                <a:spcPts val="0"/>
              </a:spcAft>
              <a:buClr>
                <a:srgbClr val="92D050"/>
              </a:buClr>
              <a:buFont typeface="Wingdings" pitchFamily="2" charset="2"/>
              <a:buChar char="ü"/>
              <a:defRPr/>
            </a:pPr>
            <a:r>
              <a:rPr lang="es-ES" b="1" dirty="0" smtClean="0">
                <a:solidFill>
                  <a:srgbClr val="92D050"/>
                </a:solidFill>
              </a:rPr>
              <a:t>Las paredes serán una sorpresa para el adversario, dispara rápido después de salir de una de ellas.</a:t>
            </a:r>
          </a:p>
          <a:p>
            <a:pPr marL="822960" lvl="1" eaLnBrk="1" fontAlgn="auto" hangingPunct="1">
              <a:spcAft>
                <a:spcPts val="0"/>
              </a:spcAft>
              <a:buClr>
                <a:srgbClr val="92D050"/>
              </a:buClr>
              <a:buFont typeface="Wingdings" pitchFamily="2" charset="2"/>
              <a:buChar char="ü"/>
              <a:defRPr/>
            </a:pPr>
            <a:endParaRPr lang="es-ES" b="1" dirty="0" smtClean="0">
              <a:solidFill>
                <a:srgbClr val="92D050"/>
              </a:solidFill>
            </a:endParaRPr>
          </a:p>
          <a:p>
            <a:pPr marL="822960" lvl="1" eaLnBrk="1" fontAlgn="auto" hangingPunct="1">
              <a:spcAft>
                <a:spcPts val="0"/>
              </a:spcAft>
              <a:buClr>
                <a:srgbClr val="92D050"/>
              </a:buClr>
              <a:buFont typeface="Wingdings" pitchFamily="2" charset="2"/>
              <a:buChar char="ü"/>
              <a:defRPr/>
            </a:pPr>
            <a:r>
              <a:rPr lang="es-ES" b="1" dirty="0" smtClean="0">
                <a:solidFill>
                  <a:srgbClr val="92D050"/>
                </a:solidFill>
              </a:rPr>
              <a:t>Cuando desbordes al portero realiza el tiro antes de que pueda recuperar de nuevo su posición.</a:t>
            </a:r>
          </a:p>
          <a:p>
            <a:pPr marL="822960" lvl="1" eaLnBrk="1" fontAlgn="auto" hangingPunct="1">
              <a:spcAft>
                <a:spcPts val="0"/>
              </a:spcAft>
              <a:buClr>
                <a:srgbClr val="92D050"/>
              </a:buClr>
              <a:buFont typeface="Wingdings" pitchFamily="2" charset="2"/>
              <a:buChar char="ü"/>
              <a:defRPr/>
            </a:pPr>
            <a:endParaRPr lang="es-ES" b="1" dirty="0" smtClean="0">
              <a:solidFill>
                <a:srgbClr val="92D050"/>
              </a:solidFill>
            </a:endParaRPr>
          </a:p>
          <a:p>
            <a:pPr marL="822960" lvl="1" eaLnBrk="1" fontAlgn="auto" hangingPunct="1">
              <a:spcAft>
                <a:spcPts val="0"/>
              </a:spcAft>
              <a:buClr>
                <a:srgbClr val="92D050"/>
              </a:buClr>
              <a:buFont typeface="Wingdings" pitchFamily="2" charset="2"/>
              <a:buChar char="ü"/>
              <a:defRPr/>
            </a:pPr>
            <a:r>
              <a:rPr lang="es-ES" b="1" dirty="0" smtClean="0">
                <a:solidFill>
                  <a:srgbClr val="92D050"/>
                </a:solidFill>
              </a:rPr>
              <a:t>Explota la densidad de adversarios que tiene el portero delante, dificultando su visibilidad. Dispara rápido</a:t>
            </a:r>
          </a:p>
          <a:p>
            <a:pPr marL="822960" lvl="1" eaLnBrk="1" fontAlgn="auto" hangingPunct="1">
              <a:spcAft>
                <a:spcPts val="0"/>
              </a:spcAft>
              <a:buClr>
                <a:srgbClr val="92D050"/>
              </a:buClr>
              <a:buFont typeface="Wingdings" pitchFamily="2" charset="2"/>
              <a:buChar char="ü"/>
              <a:defRPr/>
            </a:pPr>
            <a:endParaRPr lang="es-ES" b="1" dirty="0" smtClean="0">
              <a:solidFill>
                <a:srgbClr val="92D050"/>
              </a:solidFill>
            </a:endParaRPr>
          </a:p>
          <a:p>
            <a:pPr marL="822960" lvl="1" eaLnBrk="1" fontAlgn="auto" hangingPunct="1">
              <a:spcAft>
                <a:spcPts val="0"/>
              </a:spcAft>
              <a:buClr>
                <a:srgbClr val="92D050"/>
              </a:buClr>
              <a:buFont typeface="Verdana"/>
              <a:buNone/>
              <a:defRPr/>
            </a:pPr>
            <a:endParaRPr lang="es-ES" b="1" dirty="0" smtClean="0">
              <a:solidFill>
                <a:srgbClr val="92D050"/>
              </a:solidFill>
            </a:endParaRPr>
          </a:p>
          <a:p>
            <a:pPr marL="448056" indent="-384048" eaLnBrk="1" fontAlgn="auto" hangingPunct="1">
              <a:spcAft>
                <a:spcPts val="0"/>
              </a:spcAft>
              <a:buFont typeface="Wingdings 2"/>
              <a:buChar char=""/>
              <a:defRPr/>
            </a:pPr>
            <a:endParaRPr lang="es-ES" dirty="0"/>
          </a:p>
        </p:txBody>
      </p:sp>
      <p:pic>
        <p:nvPicPr>
          <p:cNvPr id="30724" name="05 padre ze.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672" fill="hold"/>
                                        <p:tgtEl>
                                          <p:spTgt spid="307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72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eaLnBrk="1" fontAlgn="auto" hangingPunct="1">
              <a:spcAft>
                <a:spcPts val="0"/>
              </a:spcAft>
              <a:defRPr/>
            </a:pPr>
            <a:r>
              <a:rPr lang="es-ES" sz="3600" b="1" dirty="0" smtClean="0">
                <a:solidFill>
                  <a:schemeClr val="accent1">
                    <a:tint val="83000"/>
                    <a:satMod val="150000"/>
                  </a:schemeClr>
                </a:solidFill>
              </a:rPr>
              <a:t>Situaciones adecuadas para ejecutar un tiro:</a:t>
            </a:r>
            <a:endParaRPr lang="es-ES" sz="3600" dirty="0">
              <a:solidFill>
                <a:schemeClr val="accent1">
                  <a:tint val="83000"/>
                  <a:satMod val="150000"/>
                </a:schemeClr>
              </a:solidFill>
            </a:endParaRPr>
          </a:p>
        </p:txBody>
      </p:sp>
      <p:sp>
        <p:nvSpPr>
          <p:cNvPr id="3" name="2 Marcador de contenido"/>
          <p:cNvSpPr>
            <a:spLocks noGrp="1"/>
          </p:cNvSpPr>
          <p:nvPr>
            <p:ph idx="1"/>
          </p:nvPr>
        </p:nvSpPr>
        <p:spPr>
          <a:xfrm>
            <a:off x="357188" y="1857375"/>
            <a:ext cx="8572500" cy="4572000"/>
          </a:xfrm>
        </p:spPr>
        <p:txBody>
          <a:bodyPr>
            <a:normAutofit/>
          </a:bodyPr>
          <a:lstStyle/>
          <a:p>
            <a:pPr marL="360000" indent="-384048" eaLnBrk="1" fontAlgn="auto" hangingPunct="1">
              <a:spcAft>
                <a:spcPts val="0"/>
              </a:spcAft>
              <a:buClr>
                <a:srgbClr val="92D050"/>
              </a:buClr>
              <a:buFont typeface="Wingdings" pitchFamily="2" charset="2"/>
              <a:buChar char="ü"/>
              <a:defRPr/>
            </a:pPr>
            <a:r>
              <a:rPr lang="es-ES" sz="2000" b="1" dirty="0" smtClean="0">
                <a:solidFill>
                  <a:srgbClr val="92D050"/>
                </a:solidFill>
              </a:rPr>
              <a:t>Los tiros a ras de suelo con terreno mojado son sumamente peligrosos. Aprovecha esa oportunidad para  poner en dificultades al portero.</a:t>
            </a:r>
          </a:p>
          <a:p>
            <a:pPr marL="360000" lvl="2" eaLnBrk="1" fontAlgn="auto" hangingPunct="1">
              <a:spcAft>
                <a:spcPts val="0"/>
              </a:spcAft>
              <a:buClr>
                <a:srgbClr val="92D050"/>
              </a:buClr>
              <a:buFont typeface="Wingdings" pitchFamily="2" charset="2"/>
              <a:buChar char="ü"/>
              <a:defRPr/>
            </a:pPr>
            <a:endParaRPr lang="es-ES" sz="2000" b="1" dirty="0" smtClean="0">
              <a:solidFill>
                <a:srgbClr val="92D050"/>
              </a:solidFill>
            </a:endParaRPr>
          </a:p>
          <a:p>
            <a:pPr marL="360000" lvl="1" eaLnBrk="1" fontAlgn="auto" hangingPunct="1">
              <a:spcAft>
                <a:spcPts val="0"/>
              </a:spcAft>
              <a:buClr>
                <a:srgbClr val="92D050"/>
              </a:buClr>
              <a:buFont typeface="Wingdings" pitchFamily="2" charset="2"/>
              <a:buChar char="ü"/>
              <a:defRPr/>
            </a:pPr>
            <a:r>
              <a:rPr lang="es-ES" sz="2000" b="1" dirty="0" smtClean="0">
                <a:solidFill>
                  <a:srgbClr val="92D050"/>
                </a:solidFill>
              </a:rPr>
              <a:t>Aprovecha el efecto sorpresa en los lanzamientos de todo tipo, sobre todo en los libres directos e indirectos con tiros espontáneos, con efecto, 	punterazos, etc.</a:t>
            </a:r>
          </a:p>
          <a:p>
            <a:pPr marL="360000" lvl="1" eaLnBrk="1" fontAlgn="auto" hangingPunct="1">
              <a:spcAft>
                <a:spcPts val="0"/>
              </a:spcAft>
              <a:buClr>
                <a:srgbClr val="92D050"/>
              </a:buClr>
              <a:buFont typeface="Wingdings" pitchFamily="2" charset="2"/>
              <a:buChar char="ü"/>
              <a:defRPr/>
            </a:pPr>
            <a:endParaRPr lang="es-ES" sz="2000" b="1" dirty="0" smtClean="0">
              <a:solidFill>
                <a:srgbClr val="92D050"/>
              </a:solidFill>
            </a:endParaRPr>
          </a:p>
          <a:p>
            <a:pPr marL="360000" lvl="1" eaLnBrk="1" fontAlgn="auto" hangingPunct="1">
              <a:spcAft>
                <a:spcPts val="0"/>
              </a:spcAft>
              <a:buClr>
                <a:srgbClr val="92D050"/>
              </a:buClr>
              <a:buFont typeface="Wingdings" pitchFamily="2" charset="2"/>
              <a:buChar char="ü"/>
              <a:defRPr/>
            </a:pPr>
            <a:r>
              <a:rPr lang="es-ES" sz="2000" b="1" dirty="0" smtClean="0">
                <a:solidFill>
                  <a:srgbClr val="92D050"/>
                </a:solidFill>
              </a:rPr>
              <a:t> A veces te encontrarás con el ángulo de tiro reducido, pero puedes ampliarlo golpeando la pelota con efecto.</a:t>
            </a:r>
          </a:p>
          <a:p>
            <a:pPr marL="360000" lvl="1" eaLnBrk="1" fontAlgn="auto" hangingPunct="1">
              <a:spcAft>
                <a:spcPts val="0"/>
              </a:spcAft>
              <a:buClr>
                <a:srgbClr val="92D050"/>
              </a:buClr>
              <a:buFont typeface="Wingdings" pitchFamily="2" charset="2"/>
              <a:buChar char="ü"/>
              <a:defRPr/>
            </a:pPr>
            <a:endParaRPr lang="es-ES" sz="2000" b="1" dirty="0" smtClean="0">
              <a:solidFill>
                <a:srgbClr val="92D050"/>
              </a:solidFill>
            </a:endParaRPr>
          </a:p>
          <a:p>
            <a:pPr marL="360000" lvl="1" eaLnBrk="1" fontAlgn="auto" hangingPunct="1">
              <a:spcAft>
                <a:spcPts val="0"/>
              </a:spcAft>
              <a:buClr>
                <a:srgbClr val="92D050"/>
              </a:buClr>
              <a:buFont typeface="Wingdings" pitchFamily="2" charset="2"/>
              <a:buChar char="ü"/>
              <a:defRPr/>
            </a:pPr>
            <a:r>
              <a:rPr lang="es-ES" sz="2000" b="1" dirty="0" smtClean="0">
                <a:solidFill>
                  <a:srgbClr val="92D050"/>
                </a:solidFill>
              </a:rPr>
              <a:t> También puedes usar los golpeos con efecto al realizar los libres directos  para salvar la barrera.</a:t>
            </a:r>
          </a:p>
          <a:p>
            <a:pPr marL="448056" indent="-384048" eaLnBrk="1" fontAlgn="auto" hangingPunct="1">
              <a:spcAft>
                <a:spcPts val="0"/>
              </a:spcAft>
              <a:buFont typeface="Wingdings 2"/>
              <a:buNone/>
              <a:defRPr/>
            </a:pPr>
            <a:endParaRPr lang="es-ES" sz="2000" dirty="0"/>
          </a:p>
        </p:txBody>
      </p:sp>
      <p:pic>
        <p:nvPicPr>
          <p:cNvPr id="31748" name="06 [mariza - fado curvo] - fado curvo.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114" fill="hold"/>
                                        <p:tgtEl>
                                          <p:spTgt spid="317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174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normAutofit fontScale="90000"/>
          </a:bodyPr>
          <a:lstStyle/>
          <a:p>
            <a:pPr marL="484632" indent="0" eaLnBrk="1" fontAlgn="auto" hangingPunct="1">
              <a:spcAft>
                <a:spcPts val="0"/>
              </a:spcAft>
              <a:defRPr/>
            </a:pPr>
            <a:r>
              <a:rPr lang="es-ES" b="1" dirty="0" smtClean="0">
                <a:solidFill>
                  <a:schemeClr val="accent1">
                    <a:tint val="83000"/>
                    <a:satMod val="150000"/>
                  </a:schemeClr>
                </a:solidFill>
              </a:rPr>
              <a:t>Tipos de tiros</a:t>
            </a:r>
            <a:endParaRPr lang="es-ES" b="1" dirty="0">
              <a:solidFill>
                <a:schemeClr val="accent1">
                  <a:tint val="83000"/>
                  <a:satMod val="150000"/>
                </a:schemeClr>
              </a:solidFill>
            </a:endParaRPr>
          </a:p>
        </p:txBody>
      </p:sp>
      <p:sp>
        <p:nvSpPr>
          <p:cNvPr id="3" name="2 Marcador de contenido"/>
          <p:cNvSpPr>
            <a:spLocks noGrp="1"/>
          </p:cNvSpPr>
          <p:nvPr>
            <p:ph idx="1"/>
          </p:nvPr>
        </p:nvSpPr>
        <p:spPr>
          <a:xfrm>
            <a:off x="457200" y="1214438"/>
            <a:ext cx="4114800" cy="4911725"/>
          </a:xfrm>
        </p:spPr>
        <p:txBody>
          <a:bodyPr>
            <a:normAutofit fontScale="92500" lnSpcReduction="20000"/>
          </a:bodyPr>
          <a:lstStyle/>
          <a:p>
            <a:pPr marL="448056" indent="-384048" eaLnBrk="1" fontAlgn="auto" hangingPunct="1">
              <a:spcAft>
                <a:spcPts val="0"/>
              </a:spcAft>
              <a:buFont typeface="Wingdings 2"/>
              <a:buNone/>
              <a:defRPr/>
            </a:pPr>
            <a:endParaRPr lang="es-ES" sz="2000" dirty="0" smtClean="0"/>
          </a:p>
          <a:p>
            <a:pPr marL="822960" lvl="1" eaLnBrk="1" fontAlgn="auto" hangingPunct="1">
              <a:spcAft>
                <a:spcPts val="0"/>
              </a:spcAft>
              <a:buFont typeface="Wingdings" pitchFamily="2" charset="2"/>
              <a:buChar char="§"/>
              <a:defRPr/>
            </a:pPr>
            <a:r>
              <a:rPr lang="es-ES" sz="2000" b="1" dirty="0" smtClean="0">
                <a:solidFill>
                  <a:srgbClr val="FFC000"/>
                </a:solidFill>
              </a:rPr>
              <a:t>CON LOS PIES:</a:t>
            </a:r>
          </a:p>
          <a:p>
            <a:pPr marL="1106424" lvl="2" eaLnBrk="1" fontAlgn="auto" hangingPunct="1">
              <a:spcAft>
                <a:spcPts val="0"/>
              </a:spcAft>
              <a:buFont typeface="Wingdings 2"/>
              <a:buChar char=""/>
              <a:defRPr/>
            </a:pPr>
            <a:r>
              <a:rPr lang="es-ES" sz="1600" b="1" dirty="0" smtClean="0">
                <a:solidFill>
                  <a:srgbClr val="FF0000"/>
                </a:solidFill>
              </a:rPr>
              <a:t>EMPEINE CENTRAL.</a:t>
            </a:r>
          </a:p>
          <a:p>
            <a:pPr marL="1106424" lvl="2" eaLnBrk="1" fontAlgn="auto" hangingPunct="1">
              <a:spcAft>
                <a:spcPts val="0"/>
              </a:spcAft>
              <a:buFont typeface="Wingdings 2"/>
              <a:buChar char=""/>
              <a:defRPr/>
            </a:pPr>
            <a:r>
              <a:rPr lang="es-ES" sz="1600" b="1" dirty="0" smtClean="0">
                <a:solidFill>
                  <a:srgbClr val="FF0000"/>
                </a:solidFill>
              </a:rPr>
              <a:t>EMPEINE INTERIOR.</a:t>
            </a:r>
          </a:p>
          <a:p>
            <a:pPr marL="1106424" lvl="2" eaLnBrk="1" fontAlgn="auto" hangingPunct="1">
              <a:spcAft>
                <a:spcPts val="0"/>
              </a:spcAft>
              <a:buFont typeface="Wingdings 2"/>
              <a:buChar char=""/>
              <a:defRPr/>
            </a:pPr>
            <a:r>
              <a:rPr lang="es-ES" sz="1600" b="1" dirty="0" smtClean="0">
                <a:solidFill>
                  <a:srgbClr val="FF0000"/>
                </a:solidFill>
              </a:rPr>
              <a:t>EMPEINE EXTERIOR.</a:t>
            </a:r>
          </a:p>
          <a:p>
            <a:pPr marL="1106424" lvl="2" eaLnBrk="1" fontAlgn="auto" hangingPunct="1">
              <a:spcAft>
                <a:spcPts val="0"/>
              </a:spcAft>
              <a:buFont typeface="Wingdings 2"/>
              <a:buChar char=""/>
              <a:defRPr/>
            </a:pPr>
            <a:r>
              <a:rPr lang="es-ES" sz="1600" b="1" dirty="0" smtClean="0">
                <a:solidFill>
                  <a:srgbClr val="FF0000"/>
                </a:solidFill>
              </a:rPr>
              <a:t>PARTE EXTERIOR.</a:t>
            </a:r>
          </a:p>
          <a:p>
            <a:pPr marL="1106424" lvl="2" eaLnBrk="1" fontAlgn="auto" hangingPunct="1">
              <a:spcAft>
                <a:spcPts val="0"/>
              </a:spcAft>
              <a:buFont typeface="Wingdings 2"/>
              <a:buChar char=""/>
              <a:defRPr/>
            </a:pPr>
            <a:r>
              <a:rPr lang="es-ES" sz="1600" b="1" dirty="0" smtClean="0">
                <a:solidFill>
                  <a:srgbClr val="FF0000"/>
                </a:solidFill>
              </a:rPr>
              <a:t>PARTE INTERIOR.</a:t>
            </a:r>
          </a:p>
          <a:p>
            <a:pPr marL="1106424" lvl="2" eaLnBrk="1" fontAlgn="auto" hangingPunct="1">
              <a:spcAft>
                <a:spcPts val="0"/>
              </a:spcAft>
              <a:buFont typeface="Wingdings 2"/>
              <a:buChar char=""/>
              <a:defRPr/>
            </a:pPr>
            <a:r>
              <a:rPr lang="es-ES" sz="1600" b="1" dirty="0" smtClean="0">
                <a:solidFill>
                  <a:srgbClr val="FF0000"/>
                </a:solidFill>
              </a:rPr>
              <a:t>TIRO CON EFECTO</a:t>
            </a:r>
          </a:p>
          <a:p>
            <a:pPr marL="1106424" lvl="2" eaLnBrk="1" fontAlgn="auto" hangingPunct="1">
              <a:spcAft>
                <a:spcPts val="0"/>
              </a:spcAft>
              <a:buFont typeface="Wingdings 2"/>
              <a:buChar char=""/>
              <a:defRPr/>
            </a:pPr>
            <a:r>
              <a:rPr lang="es-ES" sz="1600" b="1" dirty="0" smtClean="0">
                <a:solidFill>
                  <a:srgbClr val="FF0000"/>
                </a:solidFill>
              </a:rPr>
              <a:t>TIRO PICADO</a:t>
            </a:r>
          </a:p>
          <a:p>
            <a:pPr marL="1106424" lvl="2" eaLnBrk="1" fontAlgn="auto" hangingPunct="1">
              <a:spcAft>
                <a:spcPts val="0"/>
              </a:spcAft>
              <a:buFont typeface="Wingdings 2"/>
              <a:buChar char=""/>
              <a:defRPr/>
            </a:pPr>
            <a:r>
              <a:rPr lang="es-ES" sz="1600" b="1" dirty="0" smtClean="0">
                <a:solidFill>
                  <a:srgbClr val="FF0000"/>
                </a:solidFill>
              </a:rPr>
              <a:t>VOLEA. </a:t>
            </a:r>
          </a:p>
          <a:p>
            <a:pPr marL="1106424" lvl="2" eaLnBrk="1" fontAlgn="auto" hangingPunct="1">
              <a:spcAft>
                <a:spcPts val="0"/>
              </a:spcAft>
              <a:buFont typeface="Wingdings 2"/>
              <a:buChar char=""/>
              <a:defRPr/>
            </a:pPr>
            <a:r>
              <a:rPr lang="es-ES" sz="1600" b="1" dirty="0" smtClean="0">
                <a:solidFill>
                  <a:srgbClr val="FF0000"/>
                </a:solidFill>
              </a:rPr>
              <a:t>PUNTERA, PLANTA, TALÓN</a:t>
            </a:r>
          </a:p>
          <a:p>
            <a:pPr marL="1106424" lvl="2" eaLnBrk="1" fontAlgn="auto" hangingPunct="1">
              <a:spcAft>
                <a:spcPts val="0"/>
              </a:spcAft>
              <a:buFont typeface="Wingdings 2"/>
              <a:buChar char=""/>
              <a:defRPr/>
            </a:pPr>
            <a:r>
              <a:rPr lang="es-ES" sz="1600" b="1" dirty="0" smtClean="0">
                <a:solidFill>
                  <a:srgbClr val="FF0000"/>
                </a:solidFill>
              </a:rPr>
              <a:t>POR ENCIMA DE LA CABEZA</a:t>
            </a:r>
          </a:p>
          <a:p>
            <a:pPr marL="1106424" lvl="2" eaLnBrk="1" fontAlgn="auto" hangingPunct="1">
              <a:spcAft>
                <a:spcPts val="0"/>
              </a:spcAft>
              <a:buFont typeface="Wingdings 2"/>
              <a:buChar char=""/>
              <a:defRPr/>
            </a:pPr>
            <a:r>
              <a:rPr lang="es-ES" sz="1600" b="1" dirty="0" smtClean="0">
                <a:solidFill>
                  <a:srgbClr val="FF0000"/>
                </a:solidFill>
              </a:rPr>
              <a:t>TIRO A BOTE PRONTO</a:t>
            </a:r>
          </a:p>
          <a:p>
            <a:pPr marL="1106424" lvl="2" eaLnBrk="1" fontAlgn="auto" hangingPunct="1">
              <a:spcAft>
                <a:spcPts val="0"/>
              </a:spcAft>
              <a:buFont typeface="Wingdings 2"/>
              <a:buChar char=""/>
              <a:defRPr/>
            </a:pPr>
            <a:endParaRPr lang="es-ES" sz="1600" b="1" dirty="0" smtClean="0">
              <a:solidFill>
                <a:srgbClr val="FF0000"/>
              </a:solidFill>
            </a:endParaRPr>
          </a:p>
          <a:p>
            <a:pPr marL="822960" lvl="1" eaLnBrk="1" fontAlgn="auto" hangingPunct="1">
              <a:spcAft>
                <a:spcPts val="0"/>
              </a:spcAft>
              <a:buFont typeface="Wingdings" pitchFamily="2" charset="2"/>
              <a:buChar char="§"/>
              <a:defRPr/>
            </a:pPr>
            <a:r>
              <a:rPr lang="es-ES" sz="1800" b="1" dirty="0" smtClean="0">
                <a:solidFill>
                  <a:srgbClr val="FFC000"/>
                </a:solidFill>
              </a:rPr>
              <a:t>EN LA CABEZA:</a:t>
            </a:r>
          </a:p>
          <a:p>
            <a:pPr marL="1106424" lvl="2" eaLnBrk="1" fontAlgn="auto" hangingPunct="1">
              <a:spcAft>
                <a:spcPts val="0"/>
              </a:spcAft>
              <a:buFont typeface="Wingdings 2"/>
              <a:buChar char=""/>
              <a:defRPr/>
            </a:pPr>
            <a:r>
              <a:rPr lang="es-ES" sz="1600" b="1" dirty="0" smtClean="0">
                <a:solidFill>
                  <a:srgbClr val="FF0000"/>
                </a:solidFill>
              </a:rPr>
              <a:t>FRONTAL.</a:t>
            </a:r>
          </a:p>
          <a:p>
            <a:pPr marL="1106424" lvl="2" eaLnBrk="1" fontAlgn="auto" hangingPunct="1">
              <a:spcAft>
                <a:spcPts val="0"/>
              </a:spcAft>
              <a:buFont typeface="Wingdings 2"/>
              <a:buChar char=""/>
              <a:defRPr/>
            </a:pPr>
            <a:r>
              <a:rPr lang="es-ES" sz="1600" b="1" dirty="0" smtClean="0">
                <a:solidFill>
                  <a:srgbClr val="FF0000"/>
                </a:solidFill>
              </a:rPr>
              <a:t>LATERAL.</a:t>
            </a:r>
          </a:p>
          <a:p>
            <a:pPr marL="1106424" lvl="2" eaLnBrk="1" fontAlgn="auto" hangingPunct="1">
              <a:spcAft>
                <a:spcPts val="0"/>
              </a:spcAft>
              <a:buFont typeface="Wingdings 2"/>
              <a:buChar char=""/>
              <a:defRPr/>
            </a:pPr>
            <a:r>
              <a:rPr lang="es-ES" sz="1600" b="1" dirty="0" smtClean="0">
                <a:solidFill>
                  <a:srgbClr val="FF0000"/>
                </a:solidFill>
              </a:rPr>
              <a:t>EN PLANCHA</a:t>
            </a:r>
          </a:p>
          <a:p>
            <a:pPr marL="1106424" lvl="2" eaLnBrk="1" fontAlgn="auto" hangingPunct="1">
              <a:spcAft>
                <a:spcPts val="0"/>
              </a:spcAft>
              <a:buFont typeface="Wingdings 2"/>
              <a:buChar char=""/>
              <a:defRPr/>
            </a:pPr>
            <a:r>
              <a:rPr lang="es-ES" sz="1600" b="1" dirty="0" smtClean="0">
                <a:solidFill>
                  <a:srgbClr val="FF0000"/>
                </a:solidFill>
              </a:rPr>
              <a:t>HACIA ATRÁS</a:t>
            </a:r>
          </a:p>
          <a:p>
            <a:pPr marL="448056" indent="-384048" eaLnBrk="1" fontAlgn="auto" hangingPunct="1">
              <a:spcAft>
                <a:spcPts val="0"/>
              </a:spcAft>
              <a:buFont typeface="Wingdings 2"/>
              <a:buChar char=""/>
              <a:defRPr/>
            </a:pPr>
            <a:endParaRPr lang="es-ES" dirty="0"/>
          </a:p>
        </p:txBody>
      </p:sp>
      <p:pic>
        <p:nvPicPr>
          <p:cNvPr id="34819" name="Picture 2" descr="giggs"/>
          <p:cNvPicPr>
            <a:picLocks noChangeAspect="1" noChangeArrowheads="1"/>
          </p:cNvPicPr>
          <p:nvPr/>
        </p:nvPicPr>
        <p:blipFill>
          <a:blip r:embed="rId4"/>
          <a:srcRect/>
          <a:stretch>
            <a:fillRect/>
          </a:stretch>
        </p:blipFill>
        <p:spPr bwMode="auto">
          <a:xfrm>
            <a:off x="5143500" y="2214563"/>
            <a:ext cx="3643313" cy="2571750"/>
          </a:xfrm>
          <a:prstGeom prst="rect">
            <a:avLst/>
          </a:prstGeom>
          <a:noFill/>
          <a:ln w="9525">
            <a:noFill/>
            <a:miter lim="800000"/>
            <a:headEnd/>
            <a:tailEnd/>
          </a:ln>
        </p:spPr>
      </p:pic>
      <p:pic>
        <p:nvPicPr>
          <p:cNvPr id="32773" name="06 recado a lisboa carlos do carmo ao vivo no ccb cd2 fado.mp3">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486000">
    <p:blinds/>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44" fill="hold"/>
                                        <p:tgtEl>
                                          <p:spTgt spid="3277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277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Brío">
  <a:themeElements>
    <a:clrScheme name="1_Brío 1">
      <a:dk1>
        <a:srgbClr val="323232"/>
      </a:dk1>
      <a:lt1>
        <a:srgbClr val="FFFFFF"/>
      </a:lt1>
      <a:dk2>
        <a:srgbClr val="000000"/>
      </a:dk2>
      <a:lt2>
        <a:srgbClr val="E3DED1"/>
      </a:lt2>
      <a:accent1>
        <a:srgbClr val="F07F09"/>
      </a:accent1>
      <a:accent2>
        <a:srgbClr val="9F2936"/>
      </a:accent2>
      <a:accent3>
        <a:srgbClr val="AAAAAA"/>
      </a:accent3>
      <a:accent4>
        <a:srgbClr val="DADADA"/>
      </a:accent4>
      <a:accent5>
        <a:srgbClr val="F6C0AA"/>
      </a:accent5>
      <a:accent6>
        <a:srgbClr val="902430"/>
      </a:accent6>
      <a:hlink>
        <a:srgbClr val="6B9F25"/>
      </a:hlink>
      <a:folHlink>
        <a:srgbClr val="B26B02"/>
      </a:folHlink>
    </a:clrScheme>
    <a:fontScheme name="1_Brí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río 1">
        <a:dk1>
          <a:srgbClr val="323232"/>
        </a:dk1>
        <a:lt1>
          <a:srgbClr val="FFFFFF"/>
        </a:lt1>
        <a:dk2>
          <a:srgbClr val="000000"/>
        </a:dk2>
        <a:lt2>
          <a:srgbClr val="E3DED1"/>
        </a:lt2>
        <a:accent1>
          <a:srgbClr val="F07F09"/>
        </a:accent1>
        <a:accent2>
          <a:srgbClr val="9F2936"/>
        </a:accent2>
        <a:accent3>
          <a:srgbClr val="AAAAAA"/>
        </a:accent3>
        <a:accent4>
          <a:srgbClr val="DADADA"/>
        </a:accent4>
        <a:accent5>
          <a:srgbClr val="F6C0AA"/>
        </a:accent5>
        <a:accent6>
          <a:srgbClr val="902430"/>
        </a:accent6>
        <a:hlink>
          <a:srgbClr val="6B9F25"/>
        </a:hlink>
        <a:folHlink>
          <a:srgbClr val="B26B0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709</TotalTime>
  <Words>2028</Words>
  <PresentationFormat>Presentación en pantalla (4:3)</PresentationFormat>
  <Paragraphs>207</Paragraphs>
  <Slides>41</Slides>
  <Notes>0</Notes>
  <HiddenSlides>0</HiddenSlides>
  <MMClips>41</MMClips>
  <ScaleCrop>false</ScaleCrop>
  <HeadingPairs>
    <vt:vector size="6" baseType="variant">
      <vt:variant>
        <vt:lpstr>Fuentes usadas</vt:lpstr>
      </vt:variant>
      <vt:variant>
        <vt:i4>8</vt:i4>
      </vt:variant>
      <vt:variant>
        <vt:lpstr>Plantilla de diseño</vt:lpstr>
      </vt:variant>
      <vt:variant>
        <vt:i4>7</vt:i4>
      </vt:variant>
      <vt:variant>
        <vt:lpstr>Títulos de diapositiva</vt:lpstr>
      </vt:variant>
      <vt:variant>
        <vt:i4>41</vt:i4>
      </vt:variant>
    </vt:vector>
  </HeadingPairs>
  <TitlesOfParts>
    <vt:vector size="56" baseType="lpstr">
      <vt:lpstr>Arial</vt:lpstr>
      <vt:lpstr>Century Gothic</vt:lpstr>
      <vt:lpstr>Wingdings 2</vt:lpstr>
      <vt:lpstr>Verdana</vt:lpstr>
      <vt:lpstr>Calibri</vt:lpstr>
      <vt:lpstr>Arial Black</vt:lpstr>
      <vt:lpstr>Wingdings</vt:lpstr>
      <vt:lpstr>Times New Roman</vt:lpstr>
      <vt:lpstr>Brío</vt:lpstr>
      <vt:lpstr>1_Brío</vt:lpstr>
      <vt:lpstr>Brío</vt:lpstr>
      <vt:lpstr>Brío</vt:lpstr>
      <vt:lpstr>Brío</vt:lpstr>
      <vt:lpstr>Brío</vt:lpstr>
      <vt:lpstr>Brío</vt:lpstr>
      <vt:lpstr> TÉCNICA  DE FUTBOL </vt:lpstr>
      <vt:lpstr>Diapositiva 2</vt:lpstr>
      <vt:lpstr>Diapositiva 3</vt:lpstr>
      <vt:lpstr>Diapositiva 4</vt:lpstr>
      <vt:lpstr>Diapositiva 5</vt:lpstr>
      <vt:lpstr>Diapositiva 6</vt:lpstr>
      <vt:lpstr>Diapositiva 7</vt:lpstr>
      <vt:lpstr>Diapositiva 8</vt:lpstr>
      <vt:lpstr>Diapositiva 9</vt:lpstr>
      <vt:lpstr>Diapositiva 10</vt:lpstr>
      <vt:lpstr>TIRO CON EMPEINE INTERIOR: </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RESPECTO AL BALÓN:</vt:lpstr>
      <vt:lpstr>SEGÚN LA SITUACIÓN DEL JUGADOR </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tecnica</dc:title>
  <cp:lastModifiedBy>JOSE</cp:lastModifiedBy>
  <cp:revision>105</cp:revision>
  <dcterms:modified xsi:type="dcterms:W3CDTF">2012-03-10T13:09:38Z</dcterms:modified>
</cp:coreProperties>
</file>