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8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15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0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7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7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30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06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9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9836-B45B-4787-B47B-E01DD574C992}" type="datetimeFigureOut">
              <a:rPr lang="es-ES" smtClean="0"/>
              <a:t>15/10/2016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55DE-A6C4-4B0B-A412-50D05393F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3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-603448"/>
            <a:ext cx="7381875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0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09538"/>
            <a:ext cx="73628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9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0988"/>
            <a:ext cx="77819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2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14363"/>
            <a:ext cx="7762875" cy="59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9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554"/>
            <a:ext cx="8211443" cy="63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72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651"/>
            <a:ext cx="67974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5" y="2132856"/>
            <a:ext cx="69437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1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33388"/>
            <a:ext cx="74009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72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2016-10-15T17:28:37Z</dcterms:created>
  <dcterms:modified xsi:type="dcterms:W3CDTF">2016-10-15T17:35:52Z</dcterms:modified>
</cp:coreProperties>
</file>