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9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0" d="100"/>
          <a:sy n="50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562C9-5FC8-4D13-BE4A-D650658032FE}" type="datetimeFigureOut">
              <a:rPr lang="es-CO" smtClean="0"/>
              <a:pPr/>
              <a:t>10/11/2014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A167C1-7413-4EED-BD54-0EB46535E685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Delitos%20informaticos.%20Phishing,%20en%203%20minutos.%20www.explainers.tv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hish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851648" cy="1500198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>
                <a:solidFill>
                  <a:schemeClr val="bg1"/>
                </a:solidFill>
                <a:effectLst/>
              </a:rPr>
              <a:t>PHISHING</a:t>
            </a:r>
            <a:br>
              <a:rPr lang="es-CO" sz="3600" dirty="0" smtClean="0">
                <a:solidFill>
                  <a:schemeClr val="bg1"/>
                </a:solidFill>
                <a:effectLst/>
              </a:rPr>
            </a:br>
            <a:r>
              <a:rPr lang="es-CO" sz="3600" dirty="0" smtClean="0">
                <a:solidFill>
                  <a:schemeClr val="bg1"/>
                </a:solidFill>
                <a:effectLst/>
              </a:rPr>
              <a:t> SUPLANTACIÓN DE IDENTIDAD</a:t>
            </a:r>
            <a:endParaRPr lang="es-CO" sz="3600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642910" y="5500702"/>
            <a:ext cx="7854696" cy="1071570"/>
          </a:xfrm>
        </p:spPr>
        <p:txBody>
          <a:bodyPr/>
          <a:lstStyle/>
          <a:p>
            <a:pPr algn="l"/>
            <a:r>
              <a:rPr lang="es-CO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Lucy  Villa </a:t>
            </a:r>
          </a:p>
          <a:p>
            <a:pPr algn="l"/>
            <a:r>
              <a:rPr lang="es-CO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Edith Cuello</a:t>
            </a:r>
          </a:p>
          <a:p>
            <a:pPr algn="l"/>
            <a:r>
              <a:rPr lang="es-CO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Darys Jaramillo</a:t>
            </a:r>
          </a:p>
        </p:txBody>
      </p:sp>
      <p:pic>
        <p:nvPicPr>
          <p:cNvPr id="5" name="4 Imagen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4286280" cy="3304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EJEMPLOS  DE PHISHING</a:t>
            </a:r>
            <a:endParaRPr lang="es-CO" dirty="0"/>
          </a:p>
        </p:txBody>
      </p:sp>
      <p:pic>
        <p:nvPicPr>
          <p:cNvPr id="4" name="3 Marcador de contenido" descr="caso-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5" y="1935163"/>
            <a:ext cx="528840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latin typeface="+mn-lt"/>
              </a:rPr>
              <a:t>EJEMPLOS  DE PHISHING</a:t>
            </a:r>
            <a:endParaRPr lang="es-CO" dirty="0">
              <a:latin typeface="+mn-lt"/>
            </a:endParaRPr>
          </a:p>
        </p:txBody>
      </p:sp>
      <p:pic>
        <p:nvPicPr>
          <p:cNvPr id="4" name="3 Marcador de contenido" descr="caso-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3832" y="1935163"/>
            <a:ext cx="401633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elitos informaticos. Phishing, en 3 minutos. www.explainers.tv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CONCLUSION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§"/>
            </a:pPr>
            <a:r>
              <a:rPr lang="es-CO" dirty="0" smtClean="0"/>
              <a:t>Después de haber realizado este trabajo pudimos darnos cuenta de la importancia de ´proteger nuestros datos personales tales como, numero de celular, cedula, cuentas bancarias, correos etc. con el fin de evitar suplantaciones de identidad.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terrog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000108"/>
            <a:ext cx="4367493" cy="53189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1" dirty="0" smtClean="0"/>
              <a:t>TEMA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O" dirty="0" smtClean="0"/>
          </a:p>
          <a:p>
            <a:r>
              <a:rPr lang="es-CO" dirty="0" smtClean="0"/>
              <a:t>Historia  de phishing </a:t>
            </a:r>
          </a:p>
          <a:p>
            <a:endParaRPr lang="es-CO" dirty="0" smtClean="0"/>
          </a:p>
          <a:p>
            <a:r>
              <a:rPr lang="es-CO" dirty="0" smtClean="0"/>
              <a:t>Concepto de phishing </a:t>
            </a:r>
          </a:p>
          <a:p>
            <a:endParaRPr lang="es-CO" dirty="0" smtClean="0"/>
          </a:p>
          <a:p>
            <a:r>
              <a:rPr lang="es-CO" dirty="0" smtClean="0"/>
              <a:t>Como  realizan  un phishing </a:t>
            </a:r>
          </a:p>
          <a:p>
            <a:endParaRPr lang="es-CO" dirty="0" smtClean="0"/>
          </a:p>
          <a:p>
            <a:r>
              <a:rPr lang="es-CO" dirty="0" smtClean="0"/>
              <a:t>Protección  para un phishing </a:t>
            </a:r>
          </a:p>
          <a:p>
            <a:endParaRPr lang="es-CO" dirty="0" smtClean="0"/>
          </a:p>
          <a:p>
            <a:r>
              <a:rPr lang="es-CO" dirty="0" smtClean="0"/>
              <a:t>Ejemplos  de phishing</a:t>
            </a:r>
            <a:endParaRPr lang="es-CO" dirty="0"/>
          </a:p>
        </p:txBody>
      </p:sp>
      <p:pic>
        <p:nvPicPr>
          <p:cNvPr id="5" name="4 Imagen" descr="Phishing-Att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6347" y="4000504"/>
            <a:ext cx="3536163" cy="2357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latin typeface="+mn-lt"/>
              </a:rPr>
              <a:t>HISTORIA  DE PHISHING</a:t>
            </a:r>
            <a:endParaRPr lang="es-CO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/>
              <a:t>El término </a:t>
            </a:r>
            <a:r>
              <a:rPr lang="es-CO" i="1" dirty="0" smtClean="0"/>
              <a:t>phishing</a:t>
            </a:r>
            <a:r>
              <a:rPr lang="es-CO" dirty="0" smtClean="0"/>
              <a:t> proviene de la palabra inglesa "</a:t>
            </a:r>
            <a:r>
              <a:rPr lang="es-CO" i="1" dirty="0" smtClean="0"/>
              <a:t>fishing</a:t>
            </a:r>
            <a:r>
              <a:rPr lang="es-CO" dirty="0" smtClean="0"/>
              <a:t>" (pesca), haciendo alusión al intento de hacer que los usuarios "muerdan el anzuelo".</a:t>
            </a:r>
            <a:r>
              <a:rPr lang="es-CO" baseline="30000" dirty="0" smtClean="0"/>
              <a:t> </a:t>
            </a:r>
            <a:r>
              <a:rPr lang="es-CO" dirty="0" smtClean="0"/>
              <a:t> </a:t>
            </a:r>
          </a:p>
          <a:p>
            <a:pPr algn="just"/>
            <a:r>
              <a:rPr lang="es-CO" dirty="0" smtClean="0"/>
              <a:t>También se dice que el término </a:t>
            </a:r>
            <a:r>
              <a:rPr lang="es-CO" i="1" dirty="0" smtClean="0"/>
              <a:t>phishing</a:t>
            </a:r>
            <a:r>
              <a:rPr lang="es-CO" dirty="0" smtClean="0"/>
              <a:t> es la contracción de </a:t>
            </a:r>
            <a:r>
              <a:rPr lang="es-CO" i="1" dirty="0" smtClean="0"/>
              <a:t>password harvesting fishing</a:t>
            </a:r>
            <a:r>
              <a:rPr lang="es-CO" dirty="0" smtClean="0"/>
              <a:t> (cosecha y pesca de contraseñas),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1537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>
                <a:latin typeface="+mn-lt"/>
              </a:rPr>
              <a:t>CONCEPTOS    DE PHISHING </a:t>
            </a: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endParaRPr lang="es-CO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b="1" i="1" dirty="0" smtClean="0"/>
              <a:t>Phishing</a:t>
            </a:r>
            <a:r>
              <a:rPr lang="es-CO" dirty="0" smtClean="0"/>
              <a:t> o suplantación de identidad es un término informático que denomina un modelo de abuso informático y que se comete mediante el uso de un tipo de ingeniería social caracterizado por intentar adquirir información confidencial de forma fraudulenta (como puede ser una contraseña o información detallada sobre tarjetas de crédito u otra información bancaria).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endParaRPr lang="es-CO" dirty="0" smtClean="0"/>
          </a:p>
          <a:p>
            <a:pPr algn="just"/>
            <a:r>
              <a:rPr lang="es-CO" dirty="0" smtClean="0"/>
              <a:t>El cibercriminal, conocido como </a:t>
            </a:r>
            <a:r>
              <a:rPr lang="es-CO" i="1" dirty="0" smtClean="0"/>
              <a:t>phisher</a:t>
            </a:r>
            <a:r>
              <a:rPr lang="es-CO" dirty="0" smtClean="0"/>
              <a:t>, se hace pasar por una persona o empresa de confianza en una aparente comunicación oficial electrónica, por lo común un correo electrónico, o algún sistema de mensajería instantánea o incluso utilizando también llamadas telefónicas.</a:t>
            </a:r>
            <a:r>
              <a:rPr lang="es-CO" baseline="30000" dirty="0" smtClean="0">
                <a:hlinkClick r:id="rId2"/>
              </a:rPr>
              <a:t>1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phishin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785794"/>
            <a:ext cx="3964809" cy="2643206"/>
          </a:xfrm>
        </p:spPr>
      </p:pic>
      <p:pic>
        <p:nvPicPr>
          <p:cNvPr id="8" name="7 Imagen" descr="phishing-attack-take-dow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571876"/>
            <a:ext cx="4034423" cy="2680650"/>
          </a:xfrm>
          <a:prstGeom prst="rect">
            <a:avLst/>
          </a:prstGeom>
        </p:spPr>
      </p:pic>
      <p:pic>
        <p:nvPicPr>
          <p:cNvPr id="9" name="8 Imagen" descr="que-es-phishing-como-evitarlo-cuidados-consej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785794"/>
            <a:ext cx="3929090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796218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latin typeface="+mn-lt"/>
              </a:rPr>
              <a:t>COMO  REALIZAN  UN PHISHING </a:t>
            </a: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endParaRPr lang="es-CO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mayoría de los métodos de </a:t>
            </a:r>
            <a:r>
              <a:rPr lang="es-CO" i="1" dirty="0" smtClean="0"/>
              <a:t>phishing</a:t>
            </a:r>
            <a:r>
              <a:rPr lang="es-CO" dirty="0" smtClean="0"/>
              <a:t> utilizan la manipulación en el diseño de el correo electrónico para lograr que un enlace parezca una ruta legítima de la organización por la cual se hace pasar el impostor. </a:t>
            </a:r>
          </a:p>
          <a:p>
            <a:endParaRPr lang="es-CO" dirty="0" smtClean="0"/>
          </a:p>
          <a:p>
            <a:r>
              <a:rPr lang="es-CO" dirty="0" smtClean="0"/>
              <a:t>URLs manipuladas, </a:t>
            </a:r>
          </a:p>
          <a:p>
            <a:endParaRPr lang="es-CO" dirty="0" smtClean="0"/>
          </a:p>
          <a:p>
            <a:r>
              <a:rPr lang="es-CO" dirty="0" smtClean="0"/>
              <a:t>El uso de subdominios,</a:t>
            </a:r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214818"/>
            <a:ext cx="3357554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latin typeface="+mn-lt"/>
              </a:rPr>
              <a:t>PROTECCION  PARA UN PHISHING 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s-CO" dirty="0" smtClean="0"/>
              <a:t>Es la de entrenar a los empleados de modo que puedan reconocer posibles ataques.</a:t>
            </a:r>
          </a:p>
          <a:p>
            <a:endParaRPr lang="es-CO" dirty="0" smtClean="0"/>
          </a:p>
          <a:p>
            <a:r>
              <a:rPr lang="es-CO" dirty="0" smtClean="0"/>
              <a:t>Software </a:t>
            </a:r>
            <a:r>
              <a:rPr lang="es-CO" i="1" dirty="0" smtClean="0"/>
              <a:t>anti-phishing</a:t>
            </a:r>
          </a:p>
          <a:p>
            <a:pPr>
              <a:buNone/>
            </a:pPr>
            <a:endParaRPr lang="es-CO" i="1" dirty="0" smtClean="0"/>
          </a:p>
          <a:p>
            <a:r>
              <a:rPr lang="es-CO" dirty="0" smtClean="0"/>
              <a:t> Pregunta secreta autentificación</a:t>
            </a:r>
          </a:p>
          <a:p>
            <a:endParaRPr lang="es-CO" dirty="0"/>
          </a:p>
        </p:txBody>
      </p:sp>
      <p:pic>
        <p:nvPicPr>
          <p:cNvPr id="4" name="3 Imagen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4762520"/>
            <a:ext cx="2857488" cy="190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>
                <a:latin typeface="+mn-lt"/>
              </a:rPr>
              <a:t>EJEMPLOS  DE PHISHING</a:t>
            </a: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endParaRPr lang="es-CO" dirty="0">
              <a:latin typeface="+mn-lt"/>
            </a:endParaRPr>
          </a:p>
        </p:txBody>
      </p:sp>
      <p:pic>
        <p:nvPicPr>
          <p:cNvPr id="4" name="3 Marcador de contenido" descr="caso-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3832" y="1935163"/>
            <a:ext cx="401633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118</Words>
  <Application>Microsoft Office PowerPoint</Application>
  <PresentationFormat>Presentación en pantalla (4:3)</PresentationFormat>
  <Paragraphs>39</Paragraphs>
  <Slides>14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PHISHING  SUPLANTACIÓN DE IDENTIDAD</vt:lpstr>
      <vt:lpstr>TEMA</vt:lpstr>
      <vt:lpstr>HISTORIA  DE PHISHING</vt:lpstr>
      <vt:lpstr>           CONCEPTOS    DE PHISHING  </vt:lpstr>
      <vt:lpstr>Diapositiva 5</vt:lpstr>
      <vt:lpstr>Diapositiva 6</vt:lpstr>
      <vt:lpstr>COMO  REALIZAN  UN PHISHING  </vt:lpstr>
      <vt:lpstr>PROTECCION  PARA UN PHISHING  </vt:lpstr>
      <vt:lpstr>EJEMPLOS  DE PHISHING </vt:lpstr>
      <vt:lpstr>EJEMPLOS  DE PHISHING</vt:lpstr>
      <vt:lpstr>EJEMPLOS  DE PHISHING</vt:lpstr>
      <vt:lpstr>Diapositiva 12</vt:lpstr>
      <vt:lpstr>CONCLUSION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WILLIAM</dc:creator>
  <cp:lastModifiedBy>darys</cp:lastModifiedBy>
  <cp:revision>29</cp:revision>
  <dcterms:created xsi:type="dcterms:W3CDTF">2014-11-08T18:32:29Z</dcterms:created>
  <dcterms:modified xsi:type="dcterms:W3CDTF">2014-11-11T03:14:22Z</dcterms:modified>
</cp:coreProperties>
</file>